
<file path=[Content_Types].xml><?xml version="1.0" encoding="utf-8"?>
<Types xmlns="http://schemas.openxmlformats.org/package/2006/content-types">
  <Default Extension="jpg" ContentType="image/jpeg"/>
  <Default Extension="rels" ContentType="application/vnd.openxmlformats-package.relationships+xml"/>
  <Default Extension="png" ContentType="image/png"/>
  <Default Extension="xml" ContentType="application/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2.xml" ContentType="application/vnd.openxmlformats-officedocument.presentationml.notesSlide+xml"/>
  <Override PartName="/ppt/notesSlides/notesSlide4.xml" ContentType="application/vnd.openxmlformats-officedocument.presentationml.notesSlide+xml"/>
  <Override PartName="/ppt/notesSlides/notesSlide1.xml" ContentType="application/vnd.openxmlformats-officedocument.presentationml.notesSlide+xml"/>
  <Override PartName="/ppt/notesSlides/notesSlide5.xml" ContentType="application/vnd.openxmlformats-officedocument.presentationml.notesSlide+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1.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mc:PreserveAttributes="mv:*" mc:Ignorable="mv">
  <p:sldMasterIdLst>
    <p:sldMasterId id="2147483654" r:id="rId4"/>
  </p:sldMasterIdLst>
  <p:notesMasterIdLst>
    <p:notesMasterId r:id="rId5"/>
  </p:notesMasterIdLst>
  <p:sldIdLst>
    <p:sldId id="256" r:id="rId6"/>
    <p:sldId id="257" r:id="rId7"/>
    <p:sldId id="258" r:id="rId8"/>
    <p:sldId id="259" r:id="rId9"/>
    <p:sldId id="260" r:id="rId10"/>
  </p:sldIdLst>
  <p:sldSz cy="51435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presProps.xml" Type="http://schemas.openxmlformats.org/officeDocument/2006/relationships/presProps" Id="rId2"/><Relationship Target="theme/theme2.xml" Type="http://schemas.openxmlformats.org/officeDocument/2006/relationships/theme" Id="rId1"/><Relationship Target="slides/slide5.xml" Type="http://schemas.openxmlformats.org/officeDocument/2006/relationships/slide" Id="rId10"/><Relationship Target="slideMasters/slideMaster1.xml" Type="http://schemas.openxmlformats.org/officeDocument/2006/relationships/slideMaster" Id="rId4"/><Relationship Target="tableStyles.xml" Type="http://schemas.openxmlformats.org/officeDocument/2006/relationships/tableStyles" Id="rId3"/><Relationship Target="slides/slide4.xml" Type="http://schemas.openxmlformats.org/officeDocument/2006/relationships/slide" Id="rId9"/><Relationship Target="slides/slide1.xml" Type="http://schemas.openxmlformats.org/officeDocument/2006/relationships/slide" Id="rId6"/><Relationship Target="notesMasters/notesMaster1.xml" Type="http://schemas.openxmlformats.org/officeDocument/2006/relationships/notesMaster" Id="rId5"/><Relationship Target="slides/slide3.xml" Type="http://schemas.openxmlformats.org/officeDocument/2006/relationships/slide" Id="rId8"/><Relationship Target="slides/slide2.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1.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3" name="Shape 3"/>
          <p:cNvSpPr txBox="1"/>
          <p:nvPr>
            <p:ph idx="1" type="body"/>
          </p:nvPr>
        </p:nvSpPr>
        <p:spPr>
          <a:xfrm>
            <a:off y="4343400" x="685800"/>
            <a:ext cy="4114800" cx="5486399"/>
          </a:xfrm>
          <a:prstGeom prst="rect">
            <a:avLst/>
          </a:prstGeom>
        </p:spPr>
        <p:txBody>
          <a:bodyPr bIns="91425" rIns="91425" lIns="91425" t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2" name="Shape 72"/>
        <p:cNvGrpSpPr/>
        <p:nvPr/>
      </p:nvGrpSpPr>
      <p:grpSpPr>
        <a:xfrm>
          <a:off y="0" x="0"/>
          <a:ext cy="0" cx="0"/>
          <a:chOff y="0" x="0"/>
          <a:chExt cy="0" cx="0"/>
        </a:xfrm>
      </p:grpSpPr>
      <p:sp>
        <p:nvSpPr>
          <p:cNvPr id="73" name="Shape 73"/>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74" name="Shape 74"/>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9" name="Shape 79"/>
        <p:cNvGrpSpPr/>
        <p:nvPr/>
      </p:nvGrpSpPr>
      <p:grpSpPr>
        <a:xfrm>
          <a:off y="0" x="0"/>
          <a:ext cy="0" cx="0"/>
          <a:chOff y="0" x="0"/>
          <a:chExt cy="0" cx="0"/>
        </a:xfrm>
      </p:grpSpPr>
      <p:sp>
        <p:nvSpPr>
          <p:cNvPr id="80" name="Shape 80"/>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81" name="Shape 81"/>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6" name="Shape 86"/>
        <p:cNvGrpSpPr/>
        <p:nvPr/>
      </p:nvGrpSpPr>
      <p:grpSpPr>
        <a:xfrm>
          <a:off y="0" x="0"/>
          <a:ext cy="0" cx="0"/>
          <a:chOff y="0" x="0"/>
          <a:chExt cy="0" cx="0"/>
        </a:xfrm>
      </p:grpSpPr>
      <p:sp>
        <p:nvSpPr>
          <p:cNvPr id="87" name="Shape 87"/>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88" name="Shape 88"/>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3" name="Shape 93"/>
        <p:cNvGrpSpPr/>
        <p:nvPr/>
      </p:nvGrpSpPr>
      <p:grpSpPr>
        <a:xfrm>
          <a:off y="0" x="0"/>
          <a:ext cy="0" cx="0"/>
          <a:chOff y="0" x="0"/>
          <a:chExt cy="0" cx="0"/>
        </a:xfrm>
      </p:grpSpPr>
      <p:sp>
        <p:nvSpPr>
          <p:cNvPr id="94" name="Shape 94"/>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95" name="Shape 95"/>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9" name="Shape 99"/>
        <p:cNvGrpSpPr/>
        <p:nvPr/>
      </p:nvGrpSpPr>
      <p:grpSpPr>
        <a:xfrm>
          <a:off y="0" x="0"/>
          <a:ext cy="0" cx="0"/>
          <a:chOff y="0" x="0"/>
          <a:chExt cy="0" cx="0"/>
        </a:xfrm>
      </p:grpSpPr>
      <p:sp>
        <p:nvSpPr>
          <p:cNvPr id="100" name="Shape 100"/>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01" name="Shape 101"/>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7" name="Shape 7"/>
        <p:cNvGrpSpPr/>
        <p:nvPr/>
      </p:nvGrpSpPr>
      <p:grpSpPr>
        <a:xfrm>
          <a:off y="0" x="0"/>
          <a:ext cy="0" cx="0"/>
          <a:chOff y="0" x="0"/>
          <a:chExt cy="0" cx="0"/>
        </a:xfrm>
      </p:grpSpPr>
      <p:sp>
        <p:nvSpPr>
          <p:cNvPr id="8" name="Shape 8"/>
          <p:cNvSpPr/>
          <p:nvPr/>
        </p:nvSpPr>
        <p:spPr>
          <a:xfrm>
            <a:off y="1200150" x="0"/>
            <a:ext cy="2743199" cx="9144000"/>
          </a:xfrm>
          <a:prstGeom prst="rect">
            <a:avLst/>
          </a:prstGeom>
          <a:solidFill>
            <a:schemeClr val="dk1">
              <a:alpha val="20000"/>
            </a:schemeClr>
          </a:solidFill>
          <a:ln>
            <a:noFill/>
          </a:ln>
        </p:spPr>
        <p:txBody>
          <a:bodyPr bIns="45700" rIns="91425" lIns="91425" tIns="45700" anchor="ctr" anchorCtr="0">
            <a:noAutofit/>
          </a:bodyPr>
          <a:lstStyle/>
          <a:p>
            <a:pPr>
              <a:spcBef>
                <a:spcPts val="0"/>
              </a:spcBef>
              <a:buNone/>
            </a:pPr>
            <a:r>
              <a:t/>
            </a:r>
            <a:endParaRPr/>
          </a:p>
        </p:txBody>
      </p:sp>
      <p:grpSp>
        <p:nvGrpSpPr>
          <p:cNvPr id="9" name="Shape 9"/>
          <p:cNvGrpSpPr/>
          <p:nvPr/>
        </p:nvGrpSpPr>
        <p:grpSpPr>
          <a:xfrm>
            <a:off y="-1078" x="0"/>
            <a:ext cy="5144627" cx="1827407"/>
            <a:chOff y="-1438" x="0"/>
            <a:chExt cy="6859503" cx="798029"/>
          </a:xfrm>
        </p:grpSpPr>
        <p:sp>
          <p:nvSpPr>
            <p:cNvPr id="10" name="Shape 10"/>
            <p:cNvSpPr/>
            <p:nvPr/>
          </p:nvSpPr>
          <p:spPr>
            <a:xfrm>
              <a:off y="-1438" x="0"/>
              <a:ext cy="6858065" cx="798029"/>
            </a:xfrm>
            <a:custGeom>
              <a:pathLst>
                <a:path w="500332" extrusionOk="0" h="6875253">
                  <a:moveTo>
                    <a:pt y="0" x="0"/>
                  </a:moveTo>
                  <a:lnTo>
                    <a:pt y="0" x="500332"/>
                  </a:lnTo>
                  <a:lnTo>
                    <a:pt y="6875253" x="301925"/>
                  </a:lnTo>
                  <a:lnTo>
                    <a:pt y="6875253" x="0"/>
                  </a:lnTo>
                  <a:lnTo>
                    <a:pt y="0" x="0"/>
                  </a:lnTo>
                  <a:close/>
                </a:path>
              </a:pathLst>
            </a:custGeom>
            <a:solidFill>
              <a:schemeClr val="dk2">
                <a:alpha val="20000"/>
              </a:schemeClr>
            </a:solidFill>
            <a:ln>
              <a:noFill/>
            </a:ln>
          </p:spPr>
          <p:txBody>
            <a:bodyPr bIns="45700" rIns="91425" lIns="91425" tIns="45700" anchor="ctr" anchorCtr="0">
              <a:noAutofit/>
            </a:bodyPr>
            <a:lstStyle/>
            <a:p>
              <a:pPr>
                <a:spcBef>
                  <a:spcPts val="0"/>
                </a:spcBef>
                <a:buNone/>
              </a:pPr>
              <a:r>
                <a:t/>
              </a:r>
              <a:endParaRPr/>
            </a:p>
          </p:txBody>
        </p:sp>
        <p:sp>
          <p:nvSpPr>
            <p:cNvPr id="11" name="Shape 11"/>
            <p:cNvSpPr/>
            <p:nvPr/>
          </p:nvSpPr>
          <p:spPr>
            <a:xfrm>
              <a:off y="0" x="0"/>
              <a:ext cy="6858065" cx="399014"/>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a:pPr>
                <a:spcBef>
                  <a:spcPts val="0"/>
                </a:spcBef>
                <a:buNone/>
              </a:pPr>
              <a:r>
                <a:t/>
              </a:r>
              <a:endParaRPr/>
            </a:p>
          </p:txBody>
        </p:sp>
      </p:grpSp>
      <p:grpSp>
        <p:nvGrpSpPr>
          <p:cNvPr id="12" name="Shape 12"/>
          <p:cNvGrpSpPr/>
          <p:nvPr/>
        </p:nvGrpSpPr>
        <p:grpSpPr>
          <a:xfrm flipH="1">
            <a:off y="0" x="7316591"/>
            <a:ext cy="5144627" cx="1827407"/>
            <a:chOff y="-1438" x="0"/>
            <a:chExt cy="6859503" cx="798029"/>
          </a:xfrm>
        </p:grpSpPr>
        <p:sp>
          <p:nvSpPr>
            <p:cNvPr id="13" name="Shape 13"/>
            <p:cNvSpPr/>
            <p:nvPr/>
          </p:nvSpPr>
          <p:spPr>
            <a:xfrm>
              <a:off y="-1438" x="0"/>
              <a:ext cy="6858065" cx="798029"/>
            </a:xfrm>
            <a:custGeom>
              <a:pathLst>
                <a:path w="500332" extrusionOk="0" h="6875253">
                  <a:moveTo>
                    <a:pt y="0" x="0"/>
                  </a:moveTo>
                  <a:lnTo>
                    <a:pt y="0" x="500332"/>
                  </a:lnTo>
                  <a:lnTo>
                    <a:pt y="6875253" x="301925"/>
                  </a:lnTo>
                  <a:lnTo>
                    <a:pt y="6875253" x="0"/>
                  </a:lnTo>
                  <a:lnTo>
                    <a:pt y="0" x="0"/>
                  </a:lnTo>
                  <a:close/>
                </a:path>
              </a:pathLst>
            </a:custGeom>
            <a:solidFill>
              <a:schemeClr val="dk2">
                <a:alpha val="20000"/>
              </a:schemeClr>
            </a:solidFill>
            <a:ln>
              <a:noFill/>
            </a:ln>
          </p:spPr>
          <p:txBody>
            <a:bodyPr bIns="45700" rIns="91425" lIns="91425" tIns="45700" anchor="ctr" anchorCtr="0">
              <a:noAutofit/>
            </a:bodyPr>
            <a:lstStyle/>
            <a:p>
              <a:pPr>
                <a:spcBef>
                  <a:spcPts val="0"/>
                </a:spcBef>
                <a:buNone/>
              </a:pPr>
              <a:r>
                <a:t/>
              </a:r>
              <a:endParaRPr/>
            </a:p>
          </p:txBody>
        </p:sp>
        <p:sp>
          <p:nvSpPr>
            <p:cNvPr id="14" name="Shape 14"/>
            <p:cNvSpPr/>
            <p:nvPr/>
          </p:nvSpPr>
          <p:spPr>
            <a:xfrm>
              <a:off y="0" x="0"/>
              <a:ext cy="6858065" cx="399014"/>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a:pPr>
                <a:spcBef>
                  <a:spcPts val="0"/>
                </a:spcBef>
                <a:buNone/>
              </a:pPr>
              <a:r>
                <a:t/>
              </a:r>
              <a:endParaRPr/>
            </a:p>
          </p:txBody>
        </p:sp>
      </p:grpSp>
      <p:sp>
        <p:nvSpPr>
          <p:cNvPr id="15" name="Shape 15"/>
          <p:cNvSpPr txBox="1"/>
          <p:nvPr>
            <p:ph type="ctrTitle"/>
          </p:nvPr>
        </p:nvSpPr>
        <p:spPr>
          <a:xfrm>
            <a:off y="1568184" x="685800"/>
            <a:ext cy="1238099" cx="7772400"/>
          </a:xfrm>
          <a:prstGeom prst="rect">
            <a:avLst/>
          </a:prstGeom>
        </p:spPr>
        <p:txBody>
          <a:bodyPr bIns="91425" rIns="91425" lIns="91425" tIns="91425" anchor="b" anchorCtr="0"/>
          <a:lstStyle>
            <a:lvl1pPr algn="ctr" indent="304800">
              <a:spcBef>
                <a:spcPts val="0"/>
              </a:spcBef>
              <a:buSzPct val="100000"/>
              <a:defRPr sz="4800"/>
            </a:lvl1pPr>
            <a:lvl2pPr algn="ctr" indent="304800">
              <a:spcBef>
                <a:spcPts val="0"/>
              </a:spcBef>
              <a:buSzPct val="100000"/>
              <a:defRPr sz="4800"/>
            </a:lvl2pPr>
            <a:lvl3pPr algn="ctr" indent="304800">
              <a:spcBef>
                <a:spcPts val="0"/>
              </a:spcBef>
              <a:buSzPct val="100000"/>
              <a:defRPr sz="4800"/>
            </a:lvl3pPr>
            <a:lvl4pPr algn="ctr" indent="304800">
              <a:spcBef>
                <a:spcPts val="0"/>
              </a:spcBef>
              <a:buSzPct val="100000"/>
              <a:defRPr sz="4800"/>
            </a:lvl4pPr>
            <a:lvl5pPr algn="ctr" indent="304800">
              <a:spcBef>
                <a:spcPts val="0"/>
              </a:spcBef>
              <a:buSzPct val="100000"/>
              <a:defRPr sz="4800"/>
            </a:lvl5pPr>
            <a:lvl6pPr algn="ctr" indent="304800">
              <a:spcBef>
                <a:spcPts val="0"/>
              </a:spcBef>
              <a:buSzPct val="100000"/>
              <a:defRPr sz="4800"/>
            </a:lvl6pPr>
            <a:lvl7pPr algn="ctr" indent="304800">
              <a:spcBef>
                <a:spcPts val="0"/>
              </a:spcBef>
              <a:buSzPct val="100000"/>
              <a:defRPr sz="4800"/>
            </a:lvl7pPr>
            <a:lvl8pPr algn="ctr" indent="304800">
              <a:spcBef>
                <a:spcPts val="0"/>
              </a:spcBef>
              <a:buSzPct val="100000"/>
              <a:defRPr sz="4800"/>
            </a:lvl8pPr>
            <a:lvl9pPr algn="ctr" indent="304800">
              <a:spcBef>
                <a:spcPts val="0"/>
              </a:spcBef>
              <a:buSzPct val="100000"/>
              <a:defRPr sz="4800"/>
            </a:lvl9pPr>
          </a:lstStyle>
          <a:p/>
        </p:txBody>
      </p:sp>
      <p:sp>
        <p:nvSpPr>
          <p:cNvPr id="16" name="Shape 16"/>
          <p:cNvSpPr txBox="1"/>
          <p:nvPr>
            <p:ph idx="1" type="subTitle"/>
          </p:nvPr>
        </p:nvSpPr>
        <p:spPr>
          <a:xfrm>
            <a:off y="2914650" x="685800"/>
            <a:ext cy="658500" cx="7772400"/>
          </a:xfrm>
          <a:prstGeom prst="rect">
            <a:avLst/>
          </a:prstGeom>
        </p:spPr>
        <p:txBody>
          <a:bodyPr bIns="91425" rIns="91425" lIns="91425" tIns="91425" anchor="t" anchorCtr="0"/>
          <a:lstStyle>
            <a:lvl1pPr algn="ctr" indent="152400" marL="0">
              <a:spcBef>
                <a:spcPts val="0"/>
              </a:spcBef>
              <a:buClr>
                <a:schemeClr val="lt2"/>
              </a:buClr>
              <a:buSzPct val="100000"/>
              <a:buNone/>
              <a:defRPr sz="2400">
                <a:solidFill>
                  <a:schemeClr val="lt2"/>
                </a:solidFill>
              </a:defRPr>
            </a:lvl1pPr>
            <a:lvl2pPr algn="ctr" indent="152400" marL="0">
              <a:spcBef>
                <a:spcPts val="0"/>
              </a:spcBef>
              <a:buClr>
                <a:schemeClr val="lt2"/>
              </a:buClr>
              <a:buNone/>
              <a:defRPr>
                <a:solidFill>
                  <a:schemeClr val="lt2"/>
                </a:solidFill>
              </a:defRPr>
            </a:lvl2pPr>
            <a:lvl3pPr algn="ctr" indent="152400" marL="0">
              <a:spcBef>
                <a:spcPts val="0"/>
              </a:spcBef>
              <a:buClr>
                <a:schemeClr val="lt2"/>
              </a:buClr>
              <a:buNone/>
              <a:defRPr>
                <a:solidFill>
                  <a:schemeClr val="lt2"/>
                </a:solidFill>
              </a:defRPr>
            </a:lvl3pPr>
            <a:lvl4pPr algn="ctr" indent="152400" marL="0">
              <a:spcBef>
                <a:spcPts val="0"/>
              </a:spcBef>
              <a:buClr>
                <a:schemeClr val="lt2"/>
              </a:buClr>
              <a:buSzPct val="100000"/>
              <a:buNone/>
              <a:defRPr sz="2400">
                <a:solidFill>
                  <a:schemeClr val="lt2"/>
                </a:solidFill>
              </a:defRPr>
            </a:lvl4pPr>
            <a:lvl5pPr algn="ctr" indent="152400" marL="0">
              <a:spcBef>
                <a:spcPts val="0"/>
              </a:spcBef>
              <a:buClr>
                <a:schemeClr val="lt2"/>
              </a:buClr>
              <a:buSzPct val="100000"/>
              <a:buNone/>
              <a:defRPr sz="2400">
                <a:solidFill>
                  <a:schemeClr val="lt2"/>
                </a:solidFill>
              </a:defRPr>
            </a:lvl5pPr>
            <a:lvl6pPr algn="ctr" indent="152400" marL="0">
              <a:spcBef>
                <a:spcPts val="0"/>
              </a:spcBef>
              <a:buClr>
                <a:schemeClr val="lt2"/>
              </a:buClr>
              <a:buSzPct val="100000"/>
              <a:buNone/>
              <a:defRPr sz="2400">
                <a:solidFill>
                  <a:schemeClr val="lt2"/>
                </a:solidFill>
              </a:defRPr>
            </a:lvl6pPr>
            <a:lvl7pPr algn="ctr" indent="152400" marL="0">
              <a:spcBef>
                <a:spcPts val="0"/>
              </a:spcBef>
              <a:buClr>
                <a:schemeClr val="lt2"/>
              </a:buClr>
              <a:buSzPct val="100000"/>
              <a:buNone/>
              <a:defRPr sz="2400">
                <a:solidFill>
                  <a:schemeClr val="lt2"/>
                </a:solidFill>
              </a:defRPr>
            </a:lvl7pPr>
            <a:lvl8pPr algn="ctr" indent="152400" marL="0">
              <a:spcBef>
                <a:spcPts val="0"/>
              </a:spcBef>
              <a:buClr>
                <a:schemeClr val="lt2"/>
              </a:buClr>
              <a:buSzPct val="100000"/>
              <a:buNone/>
              <a:defRPr sz="2400">
                <a:solidFill>
                  <a:schemeClr val="lt2"/>
                </a:solidFill>
              </a:defRPr>
            </a:lvl8pPr>
            <a:lvl9pPr algn="ctr" indent="152400" marL="0">
              <a:spcBef>
                <a:spcPts val="0"/>
              </a:spcBef>
              <a:buClr>
                <a:schemeClr val="lt2"/>
              </a:buClr>
              <a:buSzPct val="100000"/>
              <a:buNone/>
              <a:defRPr sz="2400">
                <a:solidFill>
                  <a:schemeClr val="lt2"/>
                </a:solidFill>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7" name="Shape 17"/>
        <p:cNvGrpSpPr/>
        <p:nvPr/>
      </p:nvGrpSpPr>
      <p:grpSpPr>
        <a:xfrm>
          <a:off y="0" x="0"/>
          <a:ext cy="0" cx="0"/>
          <a:chOff y="0" x="0"/>
          <a:chExt cy="0" cx="0"/>
        </a:xfrm>
      </p:grpSpPr>
      <p:sp>
        <p:nvSpPr>
          <p:cNvPr id="18" name="Shape 18"/>
          <p:cNvSpPr/>
          <p:nvPr/>
        </p:nvSpPr>
        <p:spPr>
          <a:xfrm>
            <a:off y="-1078" x="0"/>
            <a:ext cy="1144199" cx="9144000"/>
          </a:xfrm>
          <a:prstGeom prst="rect">
            <a:avLst/>
          </a:prstGeom>
          <a:solidFill>
            <a:schemeClr val="dk2">
              <a:alpha val="20000"/>
            </a:schemeClr>
          </a:solidFill>
          <a:ln>
            <a:noFill/>
          </a:ln>
        </p:spPr>
        <p:txBody>
          <a:bodyPr bIns="45700" rIns="91425" lIns="91425" tIns="45700" anchor="ctr" anchorCtr="0">
            <a:noAutofit/>
          </a:bodyPr>
          <a:lstStyle/>
          <a:p>
            <a:pPr>
              <a:spcBef>
                <a:spcPts val="0"/>
              </a:spcBef>
              <a:buNone/>
            </a:pPr>
            <a:r>
              <a:t/>
            </a:r>
            <a:endParaRPr/>
          </a:p>
        </p:txBody>
      </p:sp>
      <p:grpSp>
        <p:nvGrpSpPr>
          <p:cNvPr id="19" name="Shape 19"/>
          <p:cNvGrpSpPr/>
          <p:nvPr/>
        </p:nvGrpSpPr>
        <p:grpSpPr>
          <a:xfrm>
            <a:off y="-1078" x="0"/>
            <a:ext cy="5144627" cx="649180"/>
            <a:chOff y="-1438" x="0"/>
            <a:chExt cy="6859503" cx="649180"/>
          </a:xfrm>
        </p:grpSpPr>
        <p:sp>
          <p:nvSpPr>
            <p:cNvPr id="20" name="Shape 20"/>
            <p:cNvSpPr/>
            <p:nvPr/>
          </p:nvSpPr>
          <p:spPr>
            <a:xfrm>
              <a:off y="-1438" x="0"/>
              <a:ext cy="6858065" cx="649180"/>
            </a:xfrm>
            <a:custGeom>
              <a:pathLst>
                <a:path w="500332" extrusionOk="0" h="6875253">
                  <a:moveTo>
                    <a:pt y="0" x="0"/>
                  </a:moveTo>
                  <a:lnTo>
                    <a:pt y="0" x="500332"/>
                  </a:lnTo>
                  <a:lnTo>
                    <a:pt y="6875253" x="301925"/>
                  </a:lnTo>
                  <a:lnTo>
                    <a:pt y="6875253" x="0"/>
                  </a:lnTo>
                  <a:lnTo>
                    <a:pt y="0" x="0"/>
                  </a:lnTo>
                  <a:close/>
                </a:path>
              </a:pathLst>
            </a:custGeom>
            <a:solidFill>
              <a:srgbClr val="5A6378">
                <a:alpha val="9803"/>
              </a:srgbClr>
            </a:solidFill>
            <a:ln>
              <a:noFill/>
            </a:ln>
          </p:spPr>
          <p:txBody>
            <a:bodyPr bIns="45700" rIns="91425" lIns="91425" tIns="45700" anchor="ctr" anchorCtr="0">
              <a:noAutofit/>
            </a:bodyPr>
            <a:lstStyle/>
            <a:p>
              <a:pPr>
                <a:spcBef>
                  <a:spcPts val="0"/>
                </a:spcBef>
                <a:buNone/>
              </a:pPr>
              <a:r>
                <a:t/>
              </a:r>
              <a:endParaRPr/>
            </a:p>
          </p:txBody>
        </p:sp>
        <p:sp>
          <p:nvSpPr>
            <p:cNvPr id="21" name="Shape 21"/>
            <p:cNvSpPr/>
            <p:nvPr/>
          </p:nvSpPr>
          <p:spPr>
            <a:xfrm>
              <a:off y="0" x="0"/>
              <a:ext cy="6858065" cx="500331"/>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a:pPr>
                <a:spcBef>
                  <a:spcPts val="0"/>
                </a:spcBef>
                <a:buNone/>
              </a:pPr>
              <a:r>
                <a:t/>
              </a:r>
              <a:endParaRPr/>
            </a:p>
          </p:txBody>
        </p:sp>
      </p:grpSp>
      <p:grpSp>
        <p:nvGrpSpPr>
          <p:cNvPr id="22" name="Shape 22"/>
          <p:cNvGrpSpPr/>
          <p:nvPr/>
        </p:nvGrpSpPr>
        <p:grpSpPr>
          <a:xfrm flipH="1">
            <a:off y="0" x="8494493"/>
            <a:ext cy="5144627" cx="649180"/>
            <a:chOff y="-1438" x="0"/>
            <a:chExt cy="6859503" cx="649180"/>
          </a:xfrm>
        </p:grpSpPr>
        <p:sp>
          <p:nvSpPr>
            <p:cNvPr id="23" name="Shape 23"/>
            <p:cNvSpPr/>
            <p:nvPr/>
          </p:nvSpPr>
          <p:spPr>
            <a:xfrm>
              <a:off y="-1438" x="0"/>
              <a:ext cy="6858065" cx="649180"/>
            </a:xfrm>
            <a:custGeom>
              <a:pathLst>
                <a:path w="500332" extrusionOk="0" h="6875253">
                  <a:moveTo>
                    <a:pt y="0" x="0"/>
                  </a:moveTo>
                  <a:lnTo>
                    <a:pt y="0" x="500332"/>
                  </a:lnTo>
                  <a:lnTo>
                    <a:pt y="6875253" x="301925"/>
                  </a:lnTo>
                  <a:lnTo>
                    <a:pt y="6875253" x="0"/>
                  </a:lnTo>
                  <a:lnTo>
                    <a:pt y="0" x="0"/>
                  </a:lnTo>
                  <a:close/>
                </a:path>
              </a:pathLst>
            </a:custGeom>
            <a:solidFill>
              <a:srgbClr val="5A6378">
                <a:alpha val="9803"/>
              </a:srgbClr>
            </a:solidFill>
            <a:ln>
              <a:noFill/>
            </a:ln>
          </p:spPr>
          <p:txBody>
            <a:bodyPr bIns="45700" rIns="91425" lIns="91425" tIns="45700" anchor="ctr" anchorCtr="0">
              <a:noAutofit/>
            </a:bodyPr>
            <a:lstStyle/>
            <a:p>
              <a:pPr>
                <a:spcBef>
                  <a:spcPts val="0"/>
                </a:spcBef>
                <a:buNone/>
              </a:pPr>
              <a:r>
                <a:t/>
              </a:r>
              <a:endParaRPr/>
            </a:p>
          </p:txBody>
        </p:sp>
        <p:sp>
          <p:nvSpPr>
            <p:cNvPr id="24" name="Shape 24"/>
            <p:cNvSpPr/>
            <p:nvPr/>
          </p:nvSpPr>
          <p:spPr>
            <a:xfrm>
              <a:off y="0" x="0"/>
              <a:ext cy="6858065" cx="500331"/>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a:pPr>
                <a:spcBef>
                  <a:spcPts val="0"/>
                </a:spcBef>
                <a:buNone/>
              </a:pPr>
              <a:r>
                <a:t/>
              </a:r>
              <a:endParaRPr/>
            </a:p>
          </p:txBody>
        </p:sp>
      </p:grpSp>
      <p:sp>
        <p:nvSpPr>
          <p:cNvPr id="25" name="Shape 25"/>
          <p:cNvSpPr/>
          <p:nvPr/>
        </p:nvSpPr>
        <p:spPr>
          <a:xfrm>
            <a:off y="4743450" x="0"/>
            <a:ext cy="401099" cx="9144000"/>
          </a:xfrm>
          <a:prstGeom prst="rect">
            <a:avLst/>
          </a:prstGeom>
          <a:solidFill>
            <a:schemeClr val="dk1">
              <a:alpha val="14901"/>
            </a:schemeClr>
          </a:solidFill>
          <a:ln>
            <a:noFill/>
          </a:ln>
        </p:spPr>
        <p:txBody>
          <a:bodyPr bIns="45700" rIns="91425" lIns="91425" tIns="45700" anchor="ctr" anchorCtr="0">
            <a:noAutofit/>
          </a:bodyPr>
          <a:lstStyle/>
          <a:p>
            <a:pPr>
              <a:spcBef>
                <a:spcPts val="0"/>
              </a:spcBef>
              <a:buNone/>
            </a:pPr>
            <a:r>
              <a:t/>
            </a:r>
            <a:endParaRPr/>
          </a:p>
        </p:txBody>
      </p:sp>
      <p:sp>
        <p:nvSpPr>
          <p:cNvPr id="26" name="Shape 26"/>
          <p:cNvSpPr txBox="1"/>
          <p:nvPr>
            <p:ph type="title"/>
          </p:nvPr>
        </p:nvSpPr>
        <p:spPr>
          <a:xfrm>
            <a:off y="205978" x="457200"/>
            <a:ext cy="857400" cx="8229600"/>
          </a:xfrm>
          <a:prstGeom prst="rect">
            <a:avLst/>
          </a:prstGeom>
        </p:spPr>
        <p:txBody>
          <a:bodyPr bIns="91425" rIns="91425" lIns="91425" t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7" name="Shape 27"/>
          <p:cNvSpPr txBox="1"/>
          <p:nvPr>
            <p:ph idx="1" type="body"/>
          </p:nvPr>
        </p:nvSpPr>
        <p:spPr>
          <a:xfrm>
            <a:off y="1200150" x="457200"/>
            <a:ext cy="3725699" cx="8229600"/>
          </a:xfrm>
          <a:prstGeom prst="rect">
            <a:avLst/>
          </a:prstGeom>
        </p:spPr>
        <p:txBody>
          <a:bodyPr bIns="91425" rIns="91425" lIns="91425" t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8" name="Shape 28"/>
        <p:cNvGrpSpPr/>
        <p:nvPr/>
      </p:nvGrpSpPr>
      <p:grpSpPr>
        <a:xfrm>
          <a:off y="0" x="0"/>
          <a:ext cy="0" cx="0"/>
          <a:chOff y="0" x="0"/>
          <a:chExt cy="0" cx="0"/>
        </a:xfrm>
      </p:grpSpPr>
      <p:sp>
        <p:nvSpPr>
          <p:cNvPr id="29" name="Shape 29"/>
          <p:cNvSpPr/>
          <p:nvPr/>
        </p:nvSpPr>
        <p:spPr>
          <a:xfrm>
            <a:off y="-1078" x="0"/>
            <a:ext cy="1144199" cx="9144000"/>
          </a:xfrm>
          <a:prstGeom prst="rect">
            <a:avLst/>
          </a:prstGeom>
          <a:solidFill>
            <a:schemeClr val="dk2">
              <a:alpha val="20000"/>
            </a:schemeClr>
          </a:solidFill>
          <a:ln>
            <a:noFill/>
          </a:ln>
        </p:spPr>
        <p:txBody>
          <a:bodyPr bIns="45700" rIns="91425" lIns="91425" tIns="45700" anchor="ctr" anchorCtr="0">
            <a:noAutofit/>
          </a:bodyPr>
          <a:lstStyle/>
          <a:p>
            <a:pPr>
              <a:spcBef>
                <a:spcPts val="0"/>
              </a:spcBef>
              <a:buNone/>
            </a:pPr>
            <a:r>
              <a:t/>
            </a:r>
            <a:endParaRPr/>
          </a:p>
        </p:txBody>
      </p:sp>
      <p:grpSp>
        <p:nvGrpSpPr>
          <p:cNvPr id="30" name="Shape 30"/>
          <p:cNvGrpSpPr/>
          <p:nvPr/>
        </p:nvGrpSpPr>
        <p:grpSpPr>
          <a:xfrm>
            <a:off y="-1078" x="0"/>
            <a:ext cy="5144627" cx="649180"/>
            <a:chOff y="-1438" x="0"/>
            <a:chExt cy="6859503" cx="649180"/>
          </a:xfrm>
        </p:grpSpPr>
        <p:sp>
          <p:nvSpPr>
            <p:cNvPr id="31" name="Shape 31"/>
            <p:cNvSpPr/>
            <p:nvPr/>
          </p:nvSpPr>
          <p:spPr>
            <a:xfrm>
              <a:off y="-1438" x="0"/>
              <a:ext cy="6858065" cx="649180"/>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a:pPr>
                <a:spcBef>
                  <a:spcPts val="0"/>
                </a:spcBef>
                <a:buNone/>
              </a:pPr>
              <a:r>
                <a:t/>
              </a:r>
              <a:endParaRPr/>
            </a:p>
          </p:txBody>
        </p:sp>
        <p:sp>
          <p:nvSpPr>
            <p:cNvPr id="32" name="Shape 32"/>
            <p:cNvSpPr/>
            <p:nvPr/>
          </p:nvSpPr>
          <p:spPr>
            <a:xfrm>
              <a:off y="0" x="0"/>
              <a:ext cy="6858065" cx="500331"/>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a:pPr>
                <a:spcBef>
                  <a:spcPts val="0"/>
                </a:spcBef>
                <a:buNone/>
              </a:pPr>
              <a:r>
                <a:t/>
              </a:r>
              <a:endParaRPr/>
            </a:p>
          </p:txBody>
        </p:sp>
      </p:grpSp>
      <p:grpSp>
        <p:nvGrpSpPr>
          <p:cNvPr id="33" name="Shape 33"/>
          <p:cNvGrpSpPr/>
          <p:nvPr/>
        </p:nvGrpSpPr>
        <p:grpSpPr>
          <a:xfrm flipH="1">
            <a:off y="0" x="8494493"/>
            <a:ext cy="5144627" cx="649180"/>
            <a:chOff y="-1438" x="0"/>
            <a:chExt cy="6859503" cx="649180"/>
          </a:xfrm>
        </p:grpSpPr>
        <p:sp>
          <p:nvSpPr>
            <p:cNvPr id="34" name="Shape 34"/>
            <p:cNvSpPr/>
            <p:nvPr/>
          </p:nvSpPr>
          <p:spPr>
            <a:xfrm>
              <a:off y="-1438" x="0"/>
              <a:ext cy="6858065" cx="649180"/>
            </a:xfrm>
            <a:custGeom>
              <a:pathLst>
                <a:path w="500332" extrusionOk="0" h="6875253">
                  <a:moveTo>
                    <a:pt y="0" x="0"/>
                  </a:moveTo>
                  <a:lnTo>
                    <a:pt y="0" x="500332"/>
                  </a:lnTo>
                  <a:lnTo>
                    <a:pt y="6875253" x="301925"/>
                  </a:lnTo>
                  <a:lnTo>
                    <a:pt y="6875253" x="0"/>
                  </a:lnTo>
                  <a:lnTo>
                    <a:pt y="0" x="0"/>
                  </a:lnTo>
                  <a:close/>
                </a:path>
              </a:pathLst>
            </a:custGeom>
            <a:solidFill>
              <a:srgbClr val="5A6378">
                <a:alpha val="9803"/>
              </a:srgbClr>
            </a:solidFill>
            <a:ln>
              <a:noFill/>
            </a:ln>
          </p:spPr>
          <p:txBody>
            <a:bodyPr bIns="45700" rIns="91425" lIns="91425" tIns="45700" anchor="ctr" anchorCtr="0">
              <a:noAutofit/>
            </a:bodyPr>
            <a:lstStyle/>
            <a:p>
              <a:pPr>
                <a:spcBef>
                  <a:spcPts val="0"/>
                </a:spcBef>
                <a:buNone/>
              </a:pPr>
              <a:r>
                <a:t/>
              </a:r>
              <a:endParaRPr/>
            </a:p>
          </p:txBody>
        </p:sp>
        <p:sp>
          <p:nvSpPr>
            <p:cNvPr id="35" name="Shape 35"/>
            <p:cNvSpPr/>
            <p:nvPr/>
          </p:nvSpPr>
          <p:spPr>
            <a:xfrm>
              <a:off y="0" x="0"/>
              <a:ext cy="6858065" cx="500331"/>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a:pPr>
                <a:spcBef>
                  <a:spcPts val="0"/>
                </a:spcBef>
                <a:buNone/>
              </a:pPr>
              <a:r>
                <a:t/>
              </a:r>
              <a:endParaRPr/>
            </a:p>
          </p:txBody>
        </p:sp>
      </p:grpSp>
      <p:sp>
        <p:nvSpPr>
          <p:cNvPr id="36" name="Shape 36"/>
          <p:cNvSpPr/>
          <p:nvPr/>
        </p:nvSpPr>
        <p:spPr>
          <a:xfrm>
            <a:off y="4743450" x="0"/>
            <a:ext cy="401099" cx="9144000"/>
          </a:xfrm>
          <a:prstGeom prst="rect">
            <a:avLst/>
          </a:prstGeom>
          <a:solidFill>
            <a:schemeClr val="dk1">
              <a:alpha val="14901"/>
            </a:schemeClr>
          </a:solidFill>
          <a:ln>
            <a:noFill/>
          </a:ln>
        </p:spPr>
        <p:txBody>
          <a:bodyPr bIns="45700" rIns="91425" lIns="91425" tIns="45700" anchor="ctr" anchorCtr="0">
            <a:noAutofit/>
          </a:bodyPr>
          <a:lstStyle/>
          <a:p>
            <a:pPr>
              <a:spcBef>
                <a:spcPts val="0"/>
              </a:spcBef>
              <a:buNone/>
            </a:pPr>
            <a:r>
              <a:t/>
            </a:r>
            <a:endParaRPr/>
          </a:p>
        </p:txBody>
      </p:sp>
      <p:sp>
        <p:nvSpPr>
          <p:cNvPr id="37" name="Shape 37"/>
          <p:cNvSpPr txBox="1"/>
          <p:nvPr>
            <p:ph type="title"/>
          </p:nvPr>
        </p:nvSpPr>
        <p:spPr>
          <a:xfrm>
            <a:off y="205978" x="457200"/>
            <a:ext cy="857400" cx="8229600"/>
          </a:xfrm>
          <a:prstGeom prst="rect">
            <a:avLst/>
          </a:prstGeom>
        </p:spPr>
        <p:txBody>
          <a:bodyPr bIns="91425" rIns="91425" lIns="91425" t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38" name="Shape 38"/>
          <p:cNvSpPr txBox="1"/>
          <p:nvPr>
            <p:ph idx="1" type="body"/>
          </p:nvPr>
        </p:nvSpPr>
        <p:spPr>
          <a:xfrm>
            <a:off y="1200150" x="457200"/>
            <a:ext cy="3725699" cx="3994500"/>
          </a:xfrm>
          <a:prstGeom prst="rect">
            <a:avLst/>
          </a:prstGeom>
        </p:spPr>
        <p:txBody>
          <a:bodyPr bIns="91425" rIns="91425" lIns="91425" t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39" name="Shape 39"/>
          <p:cNvSpPr txBox="1"/>
          <p:nvPr>
            <p:ph idx="2" type="body"/>
          </p:nvPr>
        </p:nvSpPr>
        <p:spPr>
          <a:xfrm>
            <a:off y="1200150" x="4692273"/>
            <a:ext cy="3725699" cx="3994500"/>
          </a:xfrm>
          <a:prstGeom prst="rect">
            <a:avLst/>
          </a:prstGeom>
        </p:spPr>
        <p:txBody>
          <a:bodyPr bIns="91425" rIns="91425" lIns="91425" t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40" name="Shape 40"/>
        <p:cNvGrpSpPr/>
        <p:nvPr/>
      </p:nvGrpSpPr>
      <p:grpSpPr>
        <a:xfrm>
          <a:off y="0" x="0"/>
          <a:ext cy="0" cx="0"/>
          <a:chOff y="0" x="0"/>
          <a:chExt cy="0" cx="0"/>
        </a:xfrm>
      </p:grpSpPr>
      <p:sp>
        <p:nvSpPr>
          <p:cNvPr id="41" name="Shape 41"/>
          <p:cNvSpPr/>
          <p:nvPr/>
        </p:nvSpPr>
        <p:spPr>
          <a:xfrm>
            <a:off y="-1078" x="0"/>
            <a:ext cy="1144199" cx="9144000"/>
          </a:xfrm>
          <a:prstGeom prst="rect">
            <a:avLst/>
          </a:prstGeom>
          <a:solidFill>
            <a:schemeClr val="dk2">
              <a:alpha val="20000"/>
            </a:schemeClr>
          </a:solidFill>
          <a:ln>
            <a:noFill/>
          </a:ln>
        </p:spPr>
        <p:txBody>
          <a:bodyPr bIns="45700" rIns="91425" lIns="91425" tIns="45700" anchor="ctr" anchorCtr="0">
            <a:noAutofit/>
          </a:bodyPr>
          <a:lstStyle/>
          <a:p>
            <a:pPr>
              <a:spcBef>
                <a:spcPts val="0"/>
              </a:spcBef>
              <a:buNone/>
            </a:pPr>
            <a:r>
              <a:t/>
            </a:r>
            <a:endParaRPr/>
          </a:p>
        </p:txBody>
      </p:sp>
      <p:grpSp>
        <p:nvGrpSpPr>
          <p:cNvPr id="42" name="Shape 42"/>
          <p:cNvGrpSpPr/>
          <p:nvPr/>
        </p:nvGrpSpPr>
        <p:grpSpPr>
          <a:xfrm>
            <a:off y="-1078" x="0"/>
            <a:ext cy="5144627" cx="649180"/>
            <a:chOff y="-1438" x="0"/>
            <a:chExt cy="6859503" cx="649180"/>
          </a:xfrm>
        </p:grpSpPr>
        <p:sp>
          <p:nvSpPr>
            <p:cNvPr id="43" name="Shape 43"/>
            <p:cNvSpPr/>
            <p:nvPr/>
          </p:nvSpPr>
          <p:spPr>
            <a:xfrm>
              <a:off y="-1438" x="0"/>
              <a:ext cy="6858065" cx="649180"/>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a:pPr>
                <a:spcBef>
                  <a:spcPts val="0"/>
                </a:spcBef>
                <a:buNone/>
              </a:pPr>
              <a:r>
                <a:t/>
              </a:r>
              <a:endParaRPr/>
            </a:p>
          </p:txBody>
        </p:sp>
        <p:sp>
          <p:nvSpPr>
            <p:cNvPr id="44" name="Shape 44"/>
            <p:cNvSpPr/>
            <p:nvPr/>
          </p:nvSpPr>
          <p:spPr>
            <a:xfrm>
              <a:off y="0" x="0"/>
              <a:ext cy="6858065" cx="500331"/>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a:pPr>
                <a:spcBef>
                  <a:spcPts val="0"/>
                </a:spcBef>
                <a:buNone/>
              </a:pPr>
              <a:r>
                <a:t/>
              </a:r>
              <a:endParaRPr/>
            </a:p>
          </p:txBody>
        </p:sp>
      </p:grpSp>
      <p:grpSp>
        <p:nvGrpSpPr>
          <p:cNvPr id="45" name="Shape 45"/>
          <p:cNvGrpSpPr/>
          <p:nvPr/>
        </p:nvGrpSpPr>
        <p:grpSpPr>
          <a:xfrm flipH="1">
            <a:off y="0" x="8494493"/>
            <a:ext cy="5144627" cx="649180"/>
            <a:chOff y="-1438" x="0"/>
            <a:chExt cy="6859503" cx="649180"/>
          </a:xfrm>
        </p:grpSpPr>
        <p:sp>
          <p:nvSpPr>
            <p:cNvPr id="46" name="Shape 46"/>
            <p:cNvSpPr/>
            <p:nvPr/>
          </p:nvSpPr>
          <p:spPr>
            <a:xfrm>
              <a:off y="-1438" x="0"/>
              <a:ext cy="6858065" cx="649180"/>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a:pPr>
                <a:spcBef>
                  <a:spcPts val="0"/>
                </a:spcBef>
                <a:buNone/>
              </a:pPr>
              <a:r>
                <a:t/>
              </a:r>
              <a:endParaRPr/>
            </a:p>
          </p:txBody>
        </p:sp>
        <p:sp>
          <p:nvSpPr>
            <p:cNvPr id="47" name="Shape 47"/>
            <p:cNvSpPr/>
            <p:nvPr/>
          </p:nvSpPr>
          <p:spPr>
            <a:xfrm>
              <a:off y="0" x="0"/>
              <a:ext cy="6858065" cx="500331"/>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a:pPr>
                <a:spcBef>
                  <a:spcPts val="0"/>
                </a:spcBef>
                <a:buNone/>
              </a:pPr>
              <a:r>
                <a:t/>
              </a:r>
              <a:endParaRPr/>
            </a:p>
          </p:txBody>
        </p:sp>
      </p:grpSp>
      <p:sp>
        <p:nvSpPr>
          <p:cNvPr id="48" name="Shape 48"/>
          <p:cNvSpPr/>
          <p:nvPr/>
        </p:nvSpPr>
        <p:spPr>
          <a:xfrm>
            <a:off y="4743450" x="0"/>
            <a:ext cy="401099" cx="9144000"/>
          </a:xfrm>
          <a:prstGeom prst="rect">
            <a:avLst/>
          </a:prstGeom>
          <a:solidFill>
            <a:schemeClr val="dk1">
              <a:alpha val="14901"/>
            </a:schemeClr>
          </a:solidFill>
          <a:ln>
            <a:noFill/>
          </a:ln>
        </p:spPr>
        <p:txBody>
          <a:bodyPr bIns="45700" rIns="91425" lIns="91425" tIns="45700" anchor="ctr" anchorCtr="0">
            <a:noAutofit/>
          </a:bodyPr>
          <a:lstStyle/>
          <a:p>
            <a:pPr>
              <a:spcBef>
                <a:spcPts val="0"/>
              </a:spcBef>
              <a:buNone/>
            </a:pPr>
            <a:r>
              <a:t/>
            </a:r>
            <a:endParaRPr/>
          </a:p>
        </p:txBody>
      </p:sp>
      <p:sp>
        <p:nvSpPr>
          <p:cNvPr id="49" name="Shape 49"/>
          <p:cNvSpPr txBox="1"/>
          <p:nvPr>
            <p:ph type="title"/>
          </p:nvPr>
        </p:nvSpPr>
        <p:spPr>
          <a:xfrm>
            <a:off y="205978" x="457200"/>
            <a:ext cy="857400" cx="8229600"/>
          </a:xfrm>
          <a:prstGeom prst="rect">
            <a:avLst/>
          </a:prstGeom>
        </p:spPr>
        <p:txBody>
          <a:bodyPr bIns="91425" rIns="91425" lIns="91425" t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50" name="Shape 50"/>
        <p:cNvGrpSpPr/>
        <p:nvPr/>
      </p:nvGrpSpPr>
      <p:grpSpPr>
        <a:xfrm>
          <a:off y="0" x="0"/>
          <a:ext cy="0" cx="0"/>
          <a:chOff y="0" x="0"/>
          <a:chExt cy="0" cx="0"/>
        </a:xfrm>
      </p:grpSpPr>
      <p:sp>
        <p:nvSpPr>
          <p:cNvPr id="51" name="Shape 51"/>
          <p:cNvSpPr/>
          <p:nvPr/>
        </p:nvSpPr>
        <p:spPr>
          <a:xfrm>
            <a:off y="-1078" x="0"/>
            <a:ext cy="1144199" cx="9144000"/>
          </a:xfrm>
          <a:prstGeom prst="rect">
            <a:avLst/>
          </a:prstGeom>
          <a:solidFill>
            <a:schemeClr val="dk2">
              <a:alpha val="20000"/>
            </a:schemeClr>
          </a:solidFill>
          <a:ln>
            <a:noFill/>
          </a:ln>
        </p:spPr>
        <p:txBody>
          <a:bodyPr bIns="45700" rIns="91425" lIns="91425" tIns="45700" anchor="ctr" anchorCtr="0">
            <a:noAutofit/>
          </a:bodyPr>
          <a:lstStyle/>
          <a:p>
            <a:pPr>
              <a:spcBef>
                <a:spcPts val="0"/>
              </a:spcBef>
              <a:buNone/>
            </a:pPr>
            <a:r>
              <a:t/>
            </a:r>
            <a:endParaRPr/>
          </a:p>
        </p:txBody>
      </p:sp>
      <p:grpSp>
        <p:nvGrpSpPr>
          <p:cNvPr id="52" name="Shape 52"/>
          <p:cNvGrpSpPr/>
          <p:nvPr/>
        </p:nvGrpSpPr>
        <p:grpSpPr>
          <a:xfrm>
            <a:off y="-1078" x="0"/>
            <a:ext cy="5144627" cx="649180"/>
            <a:chOff y="-1438" x="0"/>
            <a:chExt cy="6859503" cx="649180"/>
          </a:xfrm>
        </p:grpSpPr>
        <p:sp>
          <p:nvSpPr>
            <p:cNvPr id="53" name="Shape 53"/>
            <p:cNvSpPr/>
            <p:nvPr/>
          </p:nvSpPr>
          <p:spPr>
            <a:xfrm>
              <a:off y="-1438" x="0"/>
              <a:ext cy="6858065" cx="649180"/>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a:pPr>
                <a:spcBef>
                  <a:spcPts val="0"/>
                </a:spcBef>
                <a:buNone/>
              </a:pPr>
              <a:r>
                <a:t/>
              </a:r>
              <a:endParaRPr/>
            </a:p>
          </p:txBody>
        </p:sp>
        <p:sp>
          <p:nvSpPr>
            <p:cNvPr id="54" name="Shape 54"/>
            <p:cNvSpPr/>
            <p:nvPr/>
          </p:nvSpPr>
          <p:spPr>
            <a:xfrm>
              <a:off y="0" x="0"/>
              <a:ext cy="6858065" cx="500331"/>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a:pPr>
                <a:spcBef>
                  <a:spcPts val="0"/>
                </a:spcBef>
                <a:buNone/>
              </a:pPr>
              <a:r>
                <a:t/>
              </a:r>
              <a:endParaRPr/>
            </a:p>
          </p:txBody>
        </p:sp>
      </p:grpSp>
      <p:grpSp>
        <p:nvGrpSpPr>
          <p:cNvPr id="55" name="Shape 55"/>
          <p:cNvGrpSpPr/>
          <p:nvPr/>
        </p:nvGrpSpPr>
        <p:grpSpPr>
          <a:xfrm flipH="1">
            <a:off y="0" x="8494493"/>
            <a:ext cy="5144627" cx="649180"/>
            <a:chOff y="-1438" x="0"/>
            <a:chExt cy="6859503" cx="649180"/>
          </a:xfrm>
        </p:grpSpPr>
        <p:sp>
          <p:nvSpPr>
            <p:cNvPr id="56" name="Shape 56"/>
            <p:cNvSpPr/>
            <p:nvPr/>
          </p:nvSpPr>
          <p:spPr>
            <a:xfrm>
              <a:off y="-1438" x="0"/>
              <a:ext cy="6858065" cx="649180"/>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a:pPr>
                <a:spcBef>
                  <a:spcPts val="0"/>
                </a:spcBef>
                <a:buNone/>
              </a:pPr>
              <a:r>
                <a:t/>
              </a:r>
              <a:endParaRPr/>
            </a:p>
          </p:txBody>
        </p:sp>
        <p:sp>
          <p:nvSpPr>
            <p:cNvPr id="57" name="Shape 57"/>
            <p:cNvSpPr/>
            <p:nvPr/>
          </p:nvSpPr>
          <p:spPr>
            <a:xfrm>
              <a:off y="0" x="0"/>
              <a:ext cy="6858065" cx="500331"/>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a:pPr>
                <a:spcBef>
                  <a:spcPts val="0"/>
                </a:spcBef>
                <a:buNone/>
              </a:pPr>
              <a:r>
                <a:t/>
              </a:r>
              <a:endParaRPr/>
            </a:p>
          </p:txBody>
        </p:sp>
      </p:grpSp>
      <p:sp>
        <p:nvSpPr>
          <p:cNvPr id="58" name="Shape 58"/>
          <p:cNvSpPr/>
          <p:nvPr/>
        </p:nvSpPr>
        <p:spPr>
          <a:xfrm>
            <a:off y="4743450" x="0"/>
            <a:ext cy="401099" cx="9144000"/>
          </a:xfrm>
          <a:prstGeom prst="rect">
            <a:avLst/>
          </a:prstGeom>
          <a:solidFill>
            <a:schemeClr val="dk1">
              <a:alpha val="14901"/>
            </a:schemeClr>
          </a:solidFill>
          <a:ln>
            <a:noFill/>
          </a:ln>
        </p:spPr>
        <p:txBody>
          <a:bodyPr bIns="45700" rIns="91425" lIns="91425" tIns="45700" anchor="ctr" anchorCtr="0">
            <a:noAutofit/>
          </a:bodyPr>
          <a:lstStyle/>
          <a:p>
            <a:pPr>
              <a:spcBef>
                <a:spcPts val="0"/>
              </a:spcBef>
              <a:buNone/>
            </a:pPr>
            <a:r>
              <a:t/>
            </a:r>
            <a:endParaRPr/>
          </a:p>
        </p:txBody>
      </p:sp>
      <p:sp>
        <p:nvSpPr>
          <p:cNvPr id="59" name="Shape 59"/>
          <p:cNvSpPr txBox="1"/>
          <p:nvPr>
            <p:ph idx="1" type="body"/>
          </p:nvPr>
        </p:nvSpPr>
        <p:spPr>
          <a:xfrm>
            <a:off y="4406309" x="457200"/>
            <a:ext cy="519599" cx="8229600"/>
          </a:xfrm>
          <a:prstGeom prst="rect">
            <a:avLst/>
          </a:prstGeom>
        </p:spPr>
        <p:txBody>
          <a:bodyPr bIns="91425" rIns="91425" lIns="91425" tIns="91425" anchor="t" anchorCtr="0"/>
          <a:lstStyle>
            <a:lvl1pPr algn="ctr" indent="-171450" marL="285750">
              <a:spcBef>
                <a:spcPts val="0"/>
              </a:spcBef>
              <a:buClr>
                <a:schemeClr val="lt2"/>
              </a:buClr>
              <a:buSzPct val="100000"/>
              <a:buNone/>
              <a:defRPr sz="1800">
                <a:solidFill>
                  <a:schemeClr val="lt2"/>
                </a:solidFill>
              </a:defRPr>
            </a:lvl1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60" name="Shape 60"/>
        <p:cNvGrpSpPr/>
        <p:nvPr/>
      </p:nvGrpSpPr>
      <p:grpSpPr>
        <a:xfrm>
          <a:off y="0" x="0"/>
          <a:ext cy="0" cx="0"/>
          <a:chOff y="0" x="0"/>
          <a:chExt cy="0" cx="0"/>
        </a:xfrm>
      </p:grpSpPr>
      <p:sp>
        <p:nvSpPr>
          <p:cNvPr id="61" name="Shape 61"/>
          <p:cNvSpPr/>
          <p:nvPr/>
        </p:nvSpPr>
        <p:spPr>
          <a:xfrm>
            <a:off y="-1078" x="0"/>
            <a:ext cy="1144199" cx="9144000"/>
          </a:xfrm>
          <a:prstGeom prst="rect">
            <a:avLst/>
          </a:prstGeom>
          <a:solidFill>
            <a:schemeClr val="dk2">
              <a:alpha val="20000"/>
            </a:schemeClr>
          </a:solidFill>
          <a:ln>
            <a:noFill/>
          </a:ln>
        </p:spPr>
        <p:txBody>
          <a:bodyPr bIns="45700" rIns="91425" lIns="91425" tIns="45700" anchor="ctr" anchorCtr="0">
            <a:noAutofit/>
          </a:bodyPr>
          <a:lstStyle/>
          <a:p>
            <a:pPr>
              <a:spcBef>
                <a:spcPts val="0"/>
              </a:spcBef>
              <a:buNone/>
            </a:pPr>
            <a:r>
              <a:t/>
            </a:r>
            <a:endParaRPr/>
          </a:p>
        </p:txBody>
      </p:sp>
      <p:grpSp>
        <p:nvGrpSpPr>
          <p:cNvPr id="62" name="Shape 62"/>
          <p:cNvGrpSpPr/>
          <p:nvPr/>
        </p:nvGrpSpPr>
        <p:grpSpPr>
          <a:xfrm>
            <a:off y="-1078" x="0"/>
            <a:ext cy="5144627" cx="649180"/>
            <a:chOff y="-1438" x="0"/>
            <a:chExt cy="6859503" cx="649180"/>
          </a:xfrm>
        </p:grpSpPr>
        <p:sp>
          <p:nvSpPr>
            <p:cNvPr id="63" name="Shape 63"/>
            <p:cNvSpPr/>
            <p:nvPr/>
          </p:nvSpPr>
          <p:spPr>
            <a:xfrm>
              <a:off y="-1438" x="0"/>
              <a:ext cy="6858065" cx="649180"/>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a:pPr>
                <a:spcBef>
                  <a:spcPts val="0"/>
                </a:spcBef>
                <a:buNone/>
              </a:pPr>
              <a:r>
                <a:t/>
              </a:r>
              <a:endParaRPr/>
            </a:p>
          </p:txBody>
        </p:sp>
        <p:sp>
          <p:nvSpPr>
            <p:cNvPr id="64" name="Shape 64"/>
            <p:cNvSpPr/>
            <p:nvPr/>
          </p:nvSpPr>
          <p:spPr>
            <a:xfrm>
              <a:off y="0" x="0"/>
              <a:ext cy="6858065" cx="500331"/>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a:pPr>
                <a:spcBef>
                  <a:spcPts val="0"/>
                </a:spcBef>
                <a:buNone/>
              </a:pPr>
              <a:r>
                <a:t/>
              </a:r>
              <a:endParaRPr/>
            </a:p>
          </p:txBody>
        </p:sp>
      </p:grpSp>
      <p:grpSp>
        <p:nvGrpSpPr>
          <p:cNvPr id="65" name="Shape 65"/>
          <p:cNvGrpSpPr/>
          <p:nvPr/>
        </p:nvGrpSpPr>
        <p:grpSpPr>
          <a:xfrm flipH="1">
            <a:off y="0" x="8494493"/>
            <a:ext cy="5144627" cx="649180"/>
            <a:chOff y="-1438" x="0"/>
            <a:chExt cy="6859503" cx="649180"/>
          </a:xfrm>
        </p:grpSpPr>
        <p:sp>
          <p:nvSpPr>
            <p:cNvPr id="66" name="Shape 66"/>
            <p:cNvSpPr/>
            <p:nvPr/>
          </p:nvSpPr>
          <p:spPr>
            <a:xfrm>
              <a:off y="-1438" x="0"/>
              <a:ext cy="6858065" cx="649180"/>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a:pPr>
                <a:spcBef>
                  <a:spcPts val="0"/>
                </a:spcBef>
                <a:buNone/>
              </a:pPr>
              <a:r>
                <a:t/>
              </a:r>
              <a:endParaRPr/>
            </a:p>
          </p:txBody>
        </p:sp>
        <p:sp>
          <p:nvSpPr>
            <p:cNvPr id="67" name="Shape 67"/>
            <p:cNvSpPr/>
            <p:nvPr/>
          </p:nvSpPr>
          <p:spPr>
            <a:xfrm>
              <a:off y="0" x="0"/>
              <a:ext cy="6858065" cx="500331"/>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a:pPr>
                <a:spcBef>
                  <a:spcPts val="0"/>
                </a:spcBef>
                <a:buNone/>
              </a:pPr>
              <a:r>
                <a:t/>
              </a:r>
              <a:endParaRPr/>
            </a:p>
          </p:txBody>
        </p:sp>
      </p:grpSp>
      <p:sp>
        <p:nvSpPr>
          <p:cNvPr id="68" name="Shape 68"/>
          <p:cNvSpPr/>
          <p:nvPr/>
        </p:nvSpPr>
        <p:spPr>
          <a:xfrm>
            <a:off y="4743450" x="0"/>
            <a:ext cy="401099" cx="9144000"/>
          </a:xfrm>
          <a:prstGeom prst="rect">
            <a:avLst/>
          </a:prstGeom>
          <a:solidFill>
            <a:schemeClr val="dk1">
              <a:alpha val="14901"/>
            </a:schemeClr>
          </a:solidFill>
          <a:ln>
            <a:noFill/>
          </a:ln>
        </p:spPr>
        <p:txBody>
          <a:bodyPr bIns="45700" rIns="91425" lIns="91425" tIns="45700" anchor="ctr" anchorCtr="0">
            <a:noAutofit/>
          </a:bodyPr>
          <a:lstStyle/>
          <a:p>
            <a:pPr>
              <a:spcBef>
                <a:spcPts val="0"/>
              </a:spcBef>
              <a:buNone/>
            </a:pPr>
            <a:r>
              <a:t/>
            </a:r>
            <a:endParaRPr/>
          </a:p>
        </p:txBody>
      </p:sp>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4.xml" Type="http://schemas.openxmlformats.org/officeDocument/2006/relationships/slideLayout" Id="rId4"/><Relationship Target="../slideLayouts/slideLayout3.xml" Type="http://schemas.openxmlformats.org/officeDocument/2006/relationships/slideLayout" Id="rId3"/><Relationship Target="../slideLayouts/slideLayout6.xml" Type="http://schemas.openxmlformats.org/officeDocument/2006/relationships/slideLayout" Id="rId6"/><Relationship Target="../slideLayouts/slideLayout5.xml" Type="http://schemas.openxmlformats.org/officeDocument/2006/relationships/slideLayout" Id="rId5"/><Relationship Target="../theme/theme3.xml" Type="http://schemas.openxmlformats.org/officeDocument/2006/relationships/theme"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chemeClr val="dk2"/>
            </a:gs>
            <a:gs pos="100000">
              <a:schemeClr val="dk1"/>
            </a:gs>
          </a:gsLst>
          <a:path path="circle">
            <a:fillToRect t="50%" b="50%" r="50%" l="50%"/>
          </a:path>
          <a:tileRect/>
        </a:gradFill>
      </p:bgPr>
    </p:bg>
    <p:spTree>
      <p:nvGrpSpPr>
        <p:cNvPr id="4" name="Shape 4"/>
        <p:cNvGrpSpPr/>
        <p:nvPr/>
      </p:nvGrpSpPr>
      <p:grpSpPr>
        <a:xfrm>
          <a:off y="0" x="0"/>
          <a:ext cy="0" cx="0"/>
          <a:chOff y="0" x="0"/>
          <a:chExt cy="0" cx="0"/>
        </a:xfrm>
      </p:grpSpPr>
      <p:sp>
        <p:nvSpPr>
          <p:cNvPr id="5" name="Shape 5"/>
          <p:cNvSpPr txBox="1"/>
          <p:nvPr>
            <p:ph type="title"/>
          </p:nvPr>
        </p:nvSpPr>
        <p:spPr>
          <a:xfrm>
            <a:off y="205978" x="457200"/>
            <a:ext cy="857400" cx="8229600"/>
          </a:xfrm>
          <a:prstGeom prst="rect">
            <a:avLst/>
          </a:prstGeom>
        </p:spPr>
        <p:txBody>
          <a:bodyPr bIns="91425" rIns="91425" lIns="91425" tIns="91425" anchor="b" anchorCtr="0"/>
          <a:lstStyle>
            <a:lvl1pPr marL="0">
              <a:spcBef>
                <a:spcPts val="0"/>
              </a:spcBef>
              <a:buClr>
                <a:schemeClr val="lt2"/>
              </a:buClr>
              <a:buSzPct val="100000"/>
              <a:buFont typeface="Trebuchet MS"/>
              <a:buNone/>
              <a:defRPr b="1" sz="3600">
                <a:solidFill>
                  <a:schemeClr val="lt2"/>
                </a:solidFill>
                <a:latin typeface="Trebuchet MS"/>
                <a:ea typeface="Trebuchet MS"/>
                <a:cs typeface="Trebuchet MS"/>
                <a:sym typeface="Trebuchet MS"/>
              </a:defRPr>
            </a:lvl1pPr>
            <a:lvl2pPr indent="228600" marL="0">
              <a:spcBef>
                <a:spcPts val="0"/>
              </a:spcBef>
              <a:buClr>
                <a:schemeClr val="lt2"/>
              </a:buClr>
              <a:buSzPct val="100000"/>
              <a:buFont typeface="Trebuchet MS"/>
              <a:buNone/>
              <a:defRPr b="1" sz="3600">
                <a:solidFill>
                  <a:schemeClr val="lt2"/>
                </a:solidFill>
                <a:latin typeface="Trebuchet MS"/>
                <a:ea typeface="Trebuchet MS"/>
                <a:cs typeface="Trebuchet MS"/>
                <a:sym typeface="Trebuchet MS"/>
              </a:defRPr>
            </a:lvl2pPr>
            <a:lvl3pPr indent="228600" marL="0">
              <a:spcBef>
                <a:spcPts val="0"/>
              </a:spcBef>
              <a:buClr>
                <a:schemeClr val="lt2"/>
              </a:buClr>
              <a:buSzPct val="100000"/>
              <a:buFont typeface="Trebuchet MS"/>
              <a:buNone/>
              <a:defRPr b="1" sz="3600">
                <a:solidFill>
                  <a:schemeClr val="lt2"/>
                </a:solidFill>
                <a:latin typeface="Trebuchet MS"/>
                <a:ea typeface="Trebuchet MS"/>
                <a:cs typeface="Trebuchet MS"/>
                <a:sym typeface="Trebuchet MS"/>
              </a:defRPr>
            </a:lvl3pPr>
            <a:lvl4pPr indent="228600" marL="0">
              <a:spcBef>
                <a:spcPts val="0"/>
              </a:spcBef>
              <a:buClr>
                <a:schemeClr val="lt2"/>
              </a:buClr>
              <a:buSzPct val="100000"/>
              <a:buFont typeface="Trebuchet MS"/>
              <a:buNone/>
              <a:defRPr b="1" sz="3600">
                <a:solidFill>
                  <a:schemeClr val="lt2"/>
                </a:solidFill>
                <a:latin typeface="Trebuchet MS"/>
                <a:ea typeface="Trebuchet MS"/>
                <a:cs typeface="Trebuchet MS"/>
                <a:sym typeface="Trebuchet MS"/>
              </a:defRPr>
            </a:lvl4pPr>
            <a:lvl5pPr indent="228600" marL="0">
              <a:spcBef>
                <a:spcPts val="0"/>
              </a:spcBef>
              <a:buClr>
                <a:schemeClr val="lt2"/>
              </a:buClr>
              <a:buSzPct val="100000"/>
              <a:buFont typeface="Trebuchet MS"/>
              <a:buNone/>
              <a:defRPr b="1" sz="3600">
                <a:solidFill>
                  <a:schemeClr val="lt2"/>
                </a:solidFill>
                <a:latin typeface="Trebuchet MS"/>
                <a:ea typeface="Trebuchet MS"/>
                <a:cs typeface="Trebuchet MS"/>
                <a:sym typeface="Trebuchet MS"/>
              </a:defRPr>
            </a:lvl5pPr>
            <a:lvl6pPr indent="228600" marL="0">
              <a:spcBef>
                <a:spcPts val="0"/>
              </a:spcBef>
              <a:buClr>
                <a:schemeClr val="lt2"/>
              </a:buClr>
              <a:buSzPct val="100000"/>
              <a:buFont typeface="Trebuchet MS"/>
              <a:buNone/>
              <a:defRPr b="1" sz="3600">
                <a:solidFill>
                  <a:schemeClr val="lt2"/>
                </a:solidFill>
                <a:latin typeface="Trebuchet MS"/>
                <a:ea typeface="Trebuchet MS"/>
                <a:cs typeface="Trebuchet MS"/>
                <a:sym typeface="Trebuchet MS"/>
              </a:defRPr>
            </a:lvl6pPr>
            <a:lvl7pPr indent="228600" marL="0">
              <a:spcBef>
                <a:spcPts val="0"/>
              </a:spcBef>
              <a:buClr>
                <a:schemeClr val="lt2"/>
              </a:buClr>
              <a:buSzPct val="100000"/>
              <a:buFont typeface="Trebuchet MS"/>
              <a:buNone/>
              <a:defRPr b="1" sz="3600">
                <a:solidFill>
                  <a:schemeClr val="lt2"/>
                </a:solidFill>
                <a:latin typeface="Trebuchet MS"/>
                <a:ea typeface="Trebuchet MS"/>
                <a:cs typeface="Trebuchet MS"/>
                <a:sym typeface="Trebuchet MS"/>
              </a:defRPr>
            </a:lvl7pPr>
            <a:lvl8pPr indent="228600" marL="0">
              <a:spcBef>
                <a:spcPts val="0"/>
              </a:spcBef>
              <a:buClr>
                <a:schemeClr val="lt2"/>
              </a:buClr>
              <a:buSzPct val="100000"/>
              <a:buFont typeface="Trebuchet MS"/>
              <a:buNone/>
              <a:defRPr b="1" sz="3600">
                <a:solidFill>
                  <a:schemeClr val="lt2"/>
                </a:solidFill>
                <a:latin typeface="Trebuchet MS"/>
                <a:ea typeface="Trebuchet MS"/>
                <a:cs typeface="Trebuchet MS"/>
                <a:sym typeface="Trebuchet MS"/>
              </a:defRPr>
            </a:lvl8pPr>
            <a:lvl9pPr indent="228600" marL="0">
              <a:spcBef>
                <a:spcPts val="0"/>
              </a:spcBef>
              <a:buClr>
                <a:schemeClr val="lt2"/>
              </a:buClr>
              <a:buSzPct val="100000"/>
              <a:buFont typeface="Trebuchet MS"/>
              <a:buNone/>
              <a:defRPr b="1" sz="3600">
                <a:solidFill>
                  <a:schemeClr val="lt2"/>
                </a:solidFill>
                <a:latin typeface="Trebuchet MS"/>
                <a:ea typeface="Trebuchet MS"/>
                <a:cs typeface="Trebuchet MS"/>
                <a:sym typeface="Trebuchet MS"/>
              </a:defRPr>
            </a:lvl9pPr>
          </a:lstStyle>
          <a:p/>
        </p:txBody>
      </p:sp>
      <p:sp>
        <p:nvSpPr>
          <p:cNvPr id="6" name="Shape 6"/>
          <p:cNvSpPr txBox="1"/>
          <p:nvPr>
            <p:ph idx="1" type="body"/>
          </p:nvPr>
        </p:nvSpPr>
        <p:spPr>
          <a:xfrm>
            <a:off y="1200150" x="457200"/>
            <a:ext cy="3725699" cx="8229600"/>
          </a:xfrm>
          <a:prstGeom prst="rect">
            <a:avLst/>
          </a:prstGeom>
        </p:spPr>
        <p:txBody>
          <a:bodyPr bIns="91425" rIns="91425" lIns="91425" tIns="91425" anchor="t" anchorCtr="0"/>
          <a:lstStyle>
            <a:lvl1pPr indent="-152400" marL="342900">
              <a:spcBef>
                <a:spcPts val="600"/>
              </a:spcBef>
              <a:buClr>
                <a:schemeClr val="lt1"/>
              </a:buClr>
              <a:buSzPct val="100000"/>
              <a:buFont typeface="Trebuchet MS"/>
              <a:defRPr sz="3000">
                <a:solidFill>
                  <a:schemeClr val="lt1"/>
                </a:solidFill>
                <a:latin typeface="Trebuchet MS"/>
                <a:ea typeface="Trebuchet MS"/>
                <a:cs typeface="Trebuchet MS"/>
                <a:sym typeface="Trebuchet MS"/>
              </a:defRPr>
            </a:lvl1pPr>
            <a:lvl2pPr indent="-133350" marL="742950">
              <a:spcBef>
                <a:spcPts val="480"/>
              </a:spcBef>
              <a:buClr>
                <a:schemeClr val="lt1"/>
              </a:buClr>
              <a:buSzPct val="100000"/>
              <a:buFont typeface="Trebuchet MS"/>
              <a:defRPr sz="2400">
                <a:solidFill>
                  <a:schemeClr val="lt1"/>
                </a:solidFill>
                <a:latin typeface="Trebuchet MS"/>
                <a:ea typeface="Trebuchet MS"/>
                <a:cs typeface="Trebuchet MS"/>
                <a:sym typeface="Trebuchet MS"/>
              </a:defRPr>
            </a:lvl2pPr>
            <a:lvl3pPr indent="-76200" marL="1143000">
              <a:spcBef>
                <a:spcPts val="480"/>
              </a:spcBef>
              <a:buClr>
                <a:schemeClr val="lt1"/>
              </a:buClr>
              <a:buSzPct val="100000"/>
              <a:buFont typeface="Trebuchet MS"/>
              <a:defRPr sz="2400">
                <a:solidFill>
                  <a:schemeClr val="lt1"/>
                </a:solidFill>
                <a:latin typeface="Trebuchet MS"/>
                <a:ea typeface="Trebuchet MS"/>
                <a:cs typeface="Trebuchet MS"/>
                <a:sym typeface="Trebuchet MS"/>
              </a:defRPr>
            </a:lvl3pPr>
            <a:lvl4pPr indent="-114300" marL="1600200">
              <a:spcBef>
                <a:spcPts val="360"/>
              </a:spcBef>
              <a:buClr>
                <a:schemeClr val="lt1"/>
              </a:buClr>
              <a:buSzPct val="100000"/>
              <a:buFont typeface="Trebuchet MS"/>
              <a:defRPr sz="1800">
                <a:solidFill>
                  <a:schemeClr val="lt1"/>
                </a:solidFill>
                <a:latin typeface="Trebuchet MS"/>
                <a:ea typeface="Trebuchet MS"/>
                <a:cs typeface="Trebuchet MS"/>
                <a:sym typeface="Trebuchet MS"/>
              </a:defRPr>
            </a:lvl4pPr>
            <a:lvl5pPr indent="-114300" marL="2057400">
              <a:spcBef>
                <a:spcPts val="360"/>
              </a:spcBef>
              <a:buClr>
                <a:schemeClr val="lt1"/>
              </a:buClr>
              <a:buSzPct val="100000"/>
              <a:buFont typeface="Trebuchet MS"/>
              <a:defRPr sz="1800">
                <a:solidFill>
                  <a:schemeClr val="lt1"/>
                </a:solidFill>
                <a:latin typeface="Trebuchet MS"/>
                <a:ea typeface="Trebuchet MS"/>
                <a:cs typeface="Trebuchet MS"/>
                <a:sym typeface="Trebuchet MS"/>
              </a:defRPr>
            </a:lvl5pPr>
            <a:lvl6pPr indent="-114300" marL="2514600">
              <a:spcBef>
                <a:spcPts val="360"/>
              </a:spcBef>
              <a:buClr>
                <a:schemeClr val="lt1"/>
              </a:buClr>
              <a:buSzPct val="100000"/>
              <a:buFont typeface="Trebuchet MS"/>
              <a:defRPr sz="1800">
                <a:solidFill>
                  <a:schemeClr val="lt1"/>
                </a:solidFill>
                <a:latin typeface="Trebuchet MS"/>
                <a:ea typeface="Trebuchet MS"/>
                <a:cs typeface="Trebuchet MS"/>
                <a:sym typeface="Trebuchet MS"/>
              </a:defRPr>
            </a:lvl6pPr>
            <a:lvl7pPr indent="-114300" marL="2971800">
              <a:spcBef>
                <a:spcPts val="360"/>
              </a:spcBef>
              <a:buClr>
                <a:schemeClr val="lt1"/>
              </a:buClr>
              <a:buSzPct val="100000"/>
              <a:buFont typeface="Trebuchet MS"/>
              <a:defRPr sz="1800">
                <a:solidFill>
                  <a:schemeClr val="lt1"/>
                </a:solidFill>
                <a:latin typeface="Trebuchet MS"/>
                <a:ea typeface="Trebuchet MS"/>
                <a:cs typeface="Trebuchet MS"/>
                <a:sym typeface="Trebuchet MS"/>
              </a:defRPr>
            </a:lvl7pPr>
            <a:lvl8pPr indent="-114300" marL="3429000">
              <a:spcBef>
                <a:spcPts val="360"/>
              </a:spcBef>
              <a:buClr>
                <a:schemeClr val="lt1"/>
              </a:buClr>
              <a:buSzPct val="100000"/>
              <a:buFont typeface="Trebuchet MS"/>
              <a:defRPr sz="1800">
                <a:solidFill>
                  <a:schemeClr val="lt1"/>
                </a:solidFill>
                <a:latin typeface="Trebuchet MS"/>
                <a:ea typeface="Trebuchet MS"/>
                <a:cs typeface="Trebuchet MS"/>
                <a:sym typeface="Trebuchet MS"/>
              </a:defRPr>
            </a:lvl8pPr>
            <a:lvl9pPr indent="-114300" marL="3886200">
              <a:spcBef>
                <a:spcPts val="360"/>
              </a:spcBef>
              <a:buClr>
                <a:schemeClr val="lt1"/>
              </a:buClr>
              <a:buSzPct val="100000"/>
              <a:buFont typeface="Trebuchet MS"/>
              <a:defRPr sz="1800">
                <a:solidFill>
                  <a:schemeClr val="lt1"/>
                </a:solidFill>
                <a:latin typeface="Trebuchet MS"/>
                <a:ea typeface="Trebuchet MS"/>
                <a:cs typeface="Trebuchet MS"/>
                <a:sym typeface="Trebuchet MS"/>
              </a:defRPr>
            </a:lvl9pPr>
          </a:lstStyle>
          <a:p/>
        </p:txBody>
      </p: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2.xml" Type="http://schemas.openxmlformats.org/officeDocument/2006/relationships/slideLayout" Id="rId1"/><Relationship Target="../media/image02.png" Type="http://schemas.openxmlformats.org/officeDocument/2006/relationships/image" Id="rId3"/></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2.xml" Type="http://schemas.openxmlformats.org/officeDocument/2006/relationships/slideLayout" Id="rId1"/><Relationship Target="../media/image01.jpg" Type="http://schemas.openxmlformats.org/officeDocument/2006/relationships/image" Id="rId3"/></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2.xml" Type="http://schemas.openxmlformats.org/officeDocument/2006/relationships/slideLayout" Id="rId1"/><Relationship Target="../media/image00.jpg" Type="http://schemas.openxmlformats.org/officeDocument/2006/relationships/image" Id="rId3"/></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2.xml" Type="http://schemas.openxmlformats.org/officeDocument/2006/relationships/slideLayout" Id="rId1"/></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9" name="Shape 69"/>
        <p:cNvGrpSpPr/>
        <p:nvPr/>
      </p:nvGrpSpPr>
      <p:grpSpPr>
        <a:xfrm>
          <a:off y="0" x="0"/>
          <a:ext cy="0" cx="0"/>
          <a:chOff y="0" x="0"/>
          <a:chExt cy="0" cx="0"/>
        </a:xfrm>
      </p:grpSpPr>
      <p:sp>
        <p:nvSpPr>
          <p:cNvPr id="70" name="Shape 70"/>
          <p:cNvSpPr txBox="1"/>
          <p:nvPr>
            <p:ph type="ctrTitle"/>
          </p:nvPr>
        </p:nvSpPr>
        <p:spPr>
          <a:xfrm>
            <a:off y="1568184" x="685800"/>
            <a:ext cy="1238099" cx="7772400"/>
          </a:xfrm>
          <a:prstGeom prst="rect">
            <a:avLst/>
          </a:prstGeom>
        </p:spPr>
        <p:txBody>
          <a:bodyPr bIns="91425" rIns="91425" lIns="91425" tIns="91425" anchor="b" anchorCtr="0">
            <a:noAutofit/>
          </a:bodyPr>
          <a:lstStyle/>
          <a:p>
            <a:pPr>
              <a:spcBef>
                <a:spcPts val="0"/>
              </a:spcBef>
              <a:buNone/>
            </a:pPr>
            <a:r>
              <a:rPr lang="en"/>
              <a:t>The Help</a:t>
            </a:r>
          </a:p>
        </p:txBody>
      </p:sp>
      <p:sp>
        <p:nvSpPr>
          <p:cNvPr id="71" name="Shape 71"/>
          <p:cNvSpPr txBox="1"/>
          <p:nvPr>
            <p:ph idx="1" type="subTitle"/>
          </p:nvPr>
        </p:nvSpPr>
        <p:spPr>
          <a:xfrm>
            <a:off y="2914650" x="685800"/>
            <a:ext cy="658500" cx="7772400"/>
          </a:xfrm>
          <a:prstGeom prst="rect">
            <a:avLst/>
          </a:prstGeom>
        </p:spPr>
        <p:txBody>
          <a:bodyPr bIns="91425" rIns="91425" lIns="91425" tIns="91425" anchor="t" anchorCtr="0">
            <a:noAutofit/>
          </a:bodyPr>
          <a:lstStyle/>
          <a:p>
            <a:pPr>
              <a:spcBef>
                <a:spcPts val="0"/>
              </a:spcBef>
              <a:buNone/>
            </a:pPr>
            <a:r>
              <a:rPr lang="en"/>
              <a:t>NGO Research Assignment </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5" name="Shape 75"/>
        <p:cNvGrpSpPr/>
        <p:nvPr/>
      </p:nvGrpSpPr>
      <p:grpSpPr>
        <a:xfrm>
          <a:off y="0" x="0"/>
          <a:ext cy="0" cx="0"/>
          <a:chOff y="0" x="0"/>
          <a:chExt cy="0" cx="0"/>
        </a:xfrm>
      </p:grpSpPr>
      <p:sp>
        <p:nvSpPr>
          <p:cNvPr id="76" name="Shape 76"/>
          <p:cNvSpPr txBox="1"/>
          <p:nvPr>
            <p:ph type="title"/>
          </p:nvPr>
        </p:nvSpPr>
        <p:spPr>
          <a:xfrm>
            <a:off y="209428" x="457200"/>
            <a:ext cy="857400" cx="8229600"/>
          </a:xfrm>
          <a:prstGeom prst="rect">
            <a:avLst/>
          </a:prstGeom>
        </p:spPr>
        <p:txBody>
          <a:bodyPr bIns="91425" rIns="91425" lIns="91425" tIns="91425" anchor="b" anchorCtr="0">
            <a:noAutofit/>
          </a:bodyPr>
          <a:lstStyle/>
          <a:p>
            <a:pPr>
              <a:spcBef>
                <a:spcPts val="0"/>
              </a:spcBef>
              <a:buNone/>
            </a:pPr>
            <a:r>
              <a:rPr lang="en"/>
              <a:t>Racism </a:t>
            </a:r>
          </a:p>
        </p:txBody>
      </p:sp>
      <p:sp>
        <p:nvSpPr>
          <p:cNvPr id="77" name="Shape 77"/>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a:spcBef>
                <a:spcPts val="0"/>
              </a:spcBef>
              <a:buNone/>
            </a:pPr>
            <a:r>
              <a:rPr sz="1200" lang="en" i="1">
                <a:solidFill>
                  <a:schemeClr val="lt2"/>
                </a:solidFill>
              </a:rPr>
              <a:t>“You know colored folks ain’t allowed in that library” (179)</a:t>
            </a:r>
          </a:p>
          <a:p>
            <a:pPr rtl="0" lvl="0">
              <a:spcBef>
                <a:spcPts val="0"/>
              </a:spcBef>
              <a:buNone/>
            </a:pPr>
            <a:r>
              <a:t/>
            </a:r>
            <a:endParaRPr sz="1200" i="1"/>
          </a:p>
          <a:p>
            <a:pPr rtl="0" lvl="0">
              <a:spcBef>
                <a:spcPts val="0"/>
              </a:spcBef>
              <a:buNone/>
            </a:pPr>
            <a:r>
              <a:t/>
            </a:r>
            <a:endParaRPr sz="1200" i="1"/>
          </a:p>
          <a:p>
            <a:pPr rtl="0" lvl="0">
              <a:spcBef>
                <a:spcPts val="0"/>
              </a:spcBef>
              <a:buNone/>
            </a:pPr>
            <a:r>
              <a:rPr sz="1200" lang="en"/>
              <a:t>NAACP is a Human rights organization which ensures the political, educational, social and economic equality between all races.  Minny and the other maids would benefit from this organization as it would allow them to enjoy the community facilities like the library for them to wind down and take a break.   </a:t>
            </a:r>
          </a:p>
          <a:p>
            <a:pPr rtl="0" lvl="0">
              <a:spcBef>
                <a:spcPts val="0"/>
              </a:spcBef>
              <a:buNone/>
            </a:pPr>
            <a:r>
              <a:t/>
            </a:r>
            <a:endParaRPr sz="1200"/>
          </a:p>
          <a:p>
            <a:pPr rtl="0" lvl="0">
              <a:spcBef>
                <a:spcPts val="0"/>
              </a:spcBef>
              <a:buNone/>
            </a:pPr>
            <a:r>
              <a:t/>
            </a:r>
            <a:endParaRPr sz="1200" i="1"/>
          </a:p>
          <a:p>
            <a:pPr rtl="0" lvl="0">
              <a:spcBef>
                <a:spcPts val="0"/>
              </a:spcBef>
              <a:buNone/>
            </a:pPr>
            <a:r>
              <a:t/>
            </a:r>
            <a:endParaRPr sz="1200"/>
          </a:p>
          <a:p>
            <a:pPr rtl="0" lvl="0">
              <a:spcBef>
                <a:spcPts val="0"/>
              </a:spcBef>
              <a:buNone/>
            </a:pPr>
            <a:r>
              <a:t/>
            </a:r>
            <a:endParaRPr sz="1200" i="1"/>
          </a:p>
          <a:p>
            <a:pPr>
              <a:spcBef>
                <a:spcPts val="0"/>
              </a:spcBef>
              <a:buNone/>
            </a:pPr>
            <a:r>
              <a:t/>
            </a:r>
            <a:endParaRPr sz="1200"/>
          </a:p>
        </p:txBody>
      </p:sp>
      <p:pic>
        <p:nvPicPr>
          <p:cNvPr id="78" name="Shape 78"/>
          <p:cNvPicPr preferRelativeResize="0"/>
          <p:nvPr/>
        </p:nvPicPr>
        <p:blipFill>
          <a:blip r:embed="rId3"/>
          <a:stretch>
            <a:fillRect/>
          </a:stretch>
        </p:blipFill>
        <p:spPr>
          <a:xfrm>
            <a:off y="147275" x="6876800"/>
            <a:ext cy="1559924" cx="1559924"/>
          </a:xfrm>
          <a:prstGeom prst="rect">
            <a:avLst/>
          </a:prstGeom>
          <a:noFill/>
          <a:ln>
            <a:noFill/>
          </a:ln>
        </p:spPr>
      </p:pic>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2" name="Shape 82"/>
        <p:cNvGrpSpPr/>
        <p:nvPr/>
      </p:nvGrpSpPr>
      <p:grpSpPr>
        <a:xfrm>
          <a:off y="0" x="0"/>
          <a:ext cy="0" cx="0"/>
          <a:chOff y="0" x="0"/>
          <a:chExt cy="0" cx="0"/>
        </a:xfrm>
      </p:grpSpPr>
      <p:sp>
        <p:nvSpPr>
          <p:cNvPr id="83" name="Shape 83"/>
          <p:cNvSpPr txBox="1"/>
          <p:nvPr>
            <p:ph type="title"/>
          </p:nvPr>
        </p:nvSpPr>
        <p:spPr>
          <a:xfrm>
            <a:off y="205978" x="457200"/>
            <a:ext cy="857400" cx="8229600"/>
          </a:xfrm>
          <a:prstGeom prst="rect">
            <a:avLst/>
          </a:prstGeom>
        </p:spPr>
        <p:txBody>
          <a:bodyPr bIns="91425" rIns="91425" lIns="91425" tIns="91425" anchor="b" anchorCtr="0">
            <a:noAutofit/>
          </a:bodyPr>
          <a:lstStyle/>
          <a:p>
            <a:pPr>
              <a:spcBef>
                <a:spcPts val="0"/>
              </a:spcBef>
              <a:buNone/>
            </a:pPr>
            <a:r>
              <a:rPr sz="3000" lang="en"/>
              <a:t>Gender Equality </a:t>
            </a:r>
          </a:p>
        </p:txBody>
      </p:sp>
      <p:sp>
        <p:nvSpPr>
          <p:cNvPr id="84" name="Shape 84"/>
          <p:cNvSpPr txBox="1"/>
          <p:nvPr>
            <p:ph idx="1" type="body"/>
          </p:nvPr>
        </p:nvSpPr>
        <p:spPr>
          <a:xfrm>
            <a:off y="1193225" x="505525"/>
            <a:ext cy="3725699" cx="8229600"/>
          </a:xfrm>
          <a:prstGeom prst="rect">
            <a:avLst/>
          </a:prstGeom>
        </p:spPr>
        <p:txBody>
          <a:bodyPr bIns="91425" rIns="91425" lIns="91425" tIns="91425" anchor="t" anchorCtr="0">
            <a:noAutofit/>
          </a:bodyPr>
          <a:lstStyle/>
          <a:p>
            <a:pPr rtl="0" lvl="0">
              <a:lnSpc>
                <a:spcPct val="129545"/>
              </a:lnSpc>
              <a:spcBef>
                <a:spcPts val="0"/>
              </a:spcBef>
              <a:spcAft>
                <a:spcPts val="1500"/>
              </a:spcAft>
              <a:buNone/>
            </a:pPr>
            <a:r>
              <a:rPr sz="1100" lang="en" i="1">
                <a:solidFill>
                  <a:schemeClr val="lt2"/>
                </a:solidFill>
              </a:rPr>
              <a:t>“My eyes drift down to HELP WANTED: MALE. There are at least four columns filled with bank managers, accountants,loan officers, cotton collate operators. On this side of the page, Percy and Gray, LP, is offering Jr. Stenographers fifty cents more an hour.” (69) </a:t>
            </a:r>
          </a:p>
          <a:p>
            <a:pPr rtl="0" lvl="0">
              <a:lnSpc>
                <a:spcPct val="129545"/>
              </a:lnSpc>
              <a:spcBef>
                <a:spcPts val="0"/>
              </a:spcBef>
              <a:spcAft>
                <a:spcPts val="1500"/>
              </a:spcAft>
              <a:buNone/>
            </a:pPr>
            <a:r>
              <a:t/>
            </a:r>
            <a:endParaRPr sz="1100" i="1">
              <a:solidFill>
                <a:schemeClr val="lt2"/>
              </a:solidFill>
            </a:endParaRPr>
          </a:p>
          <a:p>
            <a:pPr rtl="0" lvl="0">
              <a:lnSpc>
                <a:spcPct val="129545"/>
              </a:lnSpc>
              <a:spcBef>
                <a:spcPts val="0"/>
              </a:spcBef>
              <a:spcAft>
                <a:spcPts val="1500"/>
              </a:spcAft>
              <a:buClr>
                <a:srgbClr val="000000"/>
              </a:buClr>
              <a:buSzPct val="91666"/>
              <a:buFont typeface="Arial"/>
              <a:buNone/>
            </a:pPr>
            <a:r>
              <a:rPr sz="1200" lang="en">
                <a:solidFill>
                  <a:schemeClr val="lt2"/>
                </a:solidFill>
              </a:rPr>
              <a:t>As Skeeter observes, in the 1960s, it was acceptable for employers to discriminate on the basis of gender.  AWID is a feminist organization committed to achieving gender equality, sustainable development and womens humans rights.  Skeeter and other female characters would benefit from this organization because it would ensure employment and equal oppurtunities.  </a:t>
            </a:r>
          </a:p>
          <a:p>
            <a:pPr>
              <a:spcBef>
                <a:spcPts val="0"/>
              </a:spcBef>
              <a:buNone/>
            </a:pPr>
            <a:r>
              <a:t/>
            </a:r>
            <a:endParaRPr/>
          </a:p>
        </p:txBody>
      </p:sp>
      <p:pic>
        <p:nvPicPr>
          <p:cNvPr id="85" name="Shape 85"/>
          <p:cNvPicPr preferRelativeResize="0"/>
          <p:nvPr/>
        </p:nvPicPr>
        <p:blipFill>
          <a:blip r:embed="rId3"/>
          <a:stretch>
            <a:fillRect/>
          </a:stretch>
        </p:blipFill>
        <p:spPr>
          <a:xfrm>
            <a:off y="188700" x="6716398"/>
            <a:ext cy="891950" cx="1970400"/>
          </a:xfrm>
          <a:prstGeom prst="rect">
            <a:avLst/>
          </a:prstGeom>
          <a:noFill/>
          <a:ln>
            <a:noFill/>
          </a:ln>
        </p:spPr>
      </p:pic>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85"/>
                                        </p:tgtEl>
                                        <p:attrNameLst>
                                          <p:attrName>style.visibility</p:attrName>
                                        </p:attrNameLst>
                                      </p:cBhvr>
                                      <p:to>
                                        <p:strVal val="visible"/>
                                      </p:to>
                                    </p:set>
                                    <p:animEffect transition="in" filter="fade">
                                      <p:cBhvr>
                                        <p:cTn dur="1000"/>
                                        <p:tgtEl>
                                          <p:spTgt spid="8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9" name="Shape 89"/>
        <p:cNvGrpSpPr/>
        <p:nvPr/>
      </p:nvGrpSpPr>
      <p:grpSpPr>
        <a:xfrm>
          <a:off y="0" x="0"/>
          <a:ext cy="0" cx="0"/>
          <a:chOff y="0" x="0"/>
          <a:chExt cy="0" cx="0"/>
        </a:xfrm>
      </p:grpSpPr>
      <p:sp>
        <p:nvSpPr>
          <p:cNvPr id="90" name="Shape 90"/>
          <p:cNvSpPr txBox="1"/>
          <p:nvPr>
            <p:ph type="title"/>
          </p:nvPr>
        </p:nvSpPr>
        <p:spPr>
          <a:xfrm>
            <a:off y="205978" x="457200"/>
            <a:ext cy="857400" cx="8229600"/>
          </a:xfrm>
          <a:prstGeom prst="rect">
            <a:avLst/>
          </a:prstGeom>
        </p:spPr>
        <p:txBody>
          <a:bodyPr bIns="91425" rIns="91425" lIns="91425" tIns="91425" anchor="b" anchorCtr="0">
            <a:noAutofit/>
          </a:bodyPr>
          <a:lstStyle/>
          <a:p>
            <a:pPr>
              <a:spcBef>
                <a:spcPts val="0"/>
              </a:spcBef>
              <a:buNone/>
            </a:pPr>
            <a:r>
              <a:rPr sz="3000" lang="en"/>
              <a:t>Domestic Abuse </a:t>
            </a:r>
          </a:p>
        </p:txBody>
      </p:sp>
      <p:sp>
        <p:nvSpPr>
          <p:cNvPr id="91" name="Shape 91"/>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a:spcBef>
                <a:spcPts val="0"/>
              </a:spcBef>
              <a:buNone/>
            </a:pPr>
            <a:r>
              <a:rPr sz="1200" lang="en" i="1">
                <a:solidFill>
                  <a:schemeClr val="lt2"/>
                </a:solidFill>
              </a:rPr>
              <a:t>“Minny had that big bruise on her arm cause that’s what Leroy do when he come home from work.  He push her around.” (215)</a:t>
            </a:r>
          </a:p>
          <a:p>
            <a:pPr rtl="0" lvl="0">
              <a:spcBef>
                <a:spcPts val="0"/>
              </a:spcBef>
              <a:buNone/>
            </a:pPr>
            <a:r>
              <a:t/>
            </a:r>
            <a:endParaRPr sz="1200" i="1">
              <a:solidFill>
                <a:schemeClr val="lt2"/>
              </a:solidFill>
            </a:endParaRPr>
          </a:p>
          <a:p>
            <a:pPr rtl="0" lvl="0">
              <a:spcBef>
                <a:spcPts val="0"/>
              </a:spcBef>
              <a:buNone/>
            </a:pPr>
            <a:r>
              <a:t/>
            </a:r>
            <a:endParaRPr sz="1200" i="1">
              <a:solidFill>
                <a:schemeClr val="lt2"/>
              </a:solidFill>
            </a:endParaRPr>
          </a:p>
          <a:p>
            <a:pPr>
              <a:spcBef>
                <a:spcPts val="0"/>
              </a:spcBef>
              <a:buNone/>
            </a:pPr>
            <a:r>
              <a:rPr sz="1200" lang="en">
                <a:solidFill>
                  <a:schemeClr val="lt2"/>
                </a:solidFill>
              </a:rPr>
              <a:t>Minny is a hard working maid with five children and a drunk husband Leroy, and despite her love him, he abuses her at home when he comes home from work.  NCADV is an organization whose mission is to end violence in the homes of women and children. This service could be or can be of very useful to Minny if it gets to an extreme.</a:t>
            </a:r>
          </a:p>
        </p:txBody>
      </p:sp>
      <p:pic>
        <p:nvPicPr>
          <p:cNvPr id="92" name="Shape 92"/>
          <p:cNvPicPr preferRelativeResize="0"/>
          <p:nvPr/>
        </p:nvPicPr>
        <p:blipFill>
          <a:blip r:embed="rId3"/>
          <a:stretch>
            <a:fillRect/>
          </a:stretch>
        </p:blipFill>
        <p:spPr>
          <a:xfrm>
            <a:off y="135445" x="6437175"/>
            <a:ext cy="900150" cx="2344300"/>
          </a:xfrm>
          <a:prstGeom prst="rect">
            <a:avLst/>
          </a:prstGeom>
          <a:noFill/>
          <a:ln>
            <a:noFill/>
          </a:ln>
        </p:spPr>
      </p:pic>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6" name="Shape 96"/>
        <p:cNvGrpSpPr/>
        <p:nvPr/>
      </p:nvGrpSpPr>
      <p:grpSpPr>
        <a:xfrm>
          <a:off y="0" x="0"/>
          <a:ext cy="0" cx="0"/>
          <a:chOff y="0" x="0"/>
          <a:chExt cy="0" cx="0"/>
        </a:xfrm>
      </p:grpSpPr>
      <p:sp>
        <p:nvSpPr>
          <p:cNvPr id="97" name="Shape 97"/>
          <p:cNvSpPr txBox="1"/>
          <p:nvPr>
            <p:ph type="title"/>
          </p:nvPr>
        </p:nvSpPr>
        <p:spPr>
          <a:xfrm>
            <a:off y="205978" x="457200"/>
            <a:ext cy="857400" cx="8229600"/>
          </a:xfrm>
          <a:prstGeom prst="rect">
            <a:avLst/>
          </a:prstGeom>
        </p:spPr>
        <p:txBody>
          <a:bodyPr bIns="91425" rIns="91425" lIns="91425" tIns="91425" anchor="b" anchorCtr="0">
            <a:noAutofit/>
          </a:bodyPr>
          <a:lstStyle/>
          <a:p>
            <a:pPr>
              <a:spcBef>
                <a:spcPts val="0"/>
              </a:spcBef>
              <a:buNone/>
            </a:pPr>
            <a:r>
              <a:rPr lang="en"/>
              <a:t>Work Cited </a:t>
            </a:r>
          </a:p>
        </p:txBody>
      </p:sp>
      <p:sp>
        <p:nvSpPr>
          <p:cNvPr id="98" name="Shape 98"/>
          <p:cNvSpPr txBox="1"/>
          <p:nvPr>
            <p:ph idx="1" type="body"/>
          </p:nvPr>
        </p:nvSpPr>
        <p:spPr>
          <a:xfrm>
            <a:off y="1200150" x="457200"/>
            <a:ext cy="3725699" cx="8229600"/>
          </a:xfrm>
          <a:prstGeom prst="rect">
            <a:avLst/>
          </a:prstGeom>
        </p:spPr>
        <p:txBody>
          <a:bodyPr bIns="91425" rIns="91425" lIns="91425" tIns="91425" anchor="t" anchorCtr="0">
            <a:noAutofit/>
          </a:bodyPr>
          <a:lstStyle/>
          <a:p>
            <a:pPr>
              <a:spcBef>
                <a:spcPts val="0"/>
              </a:spcBef>
              <a:buNone/>
            </a:pPr>
            <a:r>
              <a:rPr sz="1400" lang="en">
                <a:latin typeface="Arial"/>
                <a:ea typeface="Arial"/>
                <a:cs typeface="Arial"/>
                <a:sym typeface="Arial"/>
              </a:rPr>
              <a:t>Stockett, Kathryn. The Help. New York: Amy Einhorn. 2009, Print.</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xmlns:r="http://schemas.openxmlformats.org/officeDocument/2006/relationships" name="spotlight">
  <a:themeElements>
    <a:clrScheme name="Custom 439">
      <a:dk1>
        <a:srgbClr val="000000"/>
      </a:dk1>
      <a:lt1>
        <a:srgbClr val="FFFFFF"/>
      </a:lt1>
      <a:dk2>
        <a:srgbClr val="5C6E95"/>
      </a:dk2>
      <a:lt2>
        <a:srgbClr val="ACB4C2"/>
      </a:lt2>
      <a:accent1>
        <a:srgbClr val="667E50"/>
      </a:accent1>
      <a:accent2>
        <a:srgbClr val="CFBF73"/>
      </a:accent2>
      <a:accent3>
        <a:srgbClr val="8C7C82"/>
      </a:accent3>
      <a:accent4>
        <a:srgbClr val="9ABF87"/>
      </a:accent4>
      <a:accent5>
        <a:srgbClr val="CF9462"/>
      </a:accent5>
      <a:accent6>
        <a:srgbClr val="A25642"/>
      </a:accent6>
      <a:hlink>
        <a:srgbClr val="5173A5"/>
      </a:hlink>
      <a:folHlink>
        <a:srgbClr val="687282"/>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