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0" name="Shape 60"/>
          <p:cNvGrpSpPr/>
          <p:nvPr/>
        </p:nvGrpSpPr>
        <p:grpSpPr>
          <a:xfrm>
            <a:off y="1000670" x="-11"/>
            <a:ext cy="3087224" cx="7314320"/>
            <a:chOff y="1378676" x="-11"/>
            <a:chExt cy="4116299" cx="7314320"/>
          </a:xfrm>
        </p:grpSpPr>
        <p:sp>
          <p:nvSpPr>
            <p:cNvPr id="61" name="Shape 61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6" name="Shape 66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67" name="Shape 67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278513" x="456245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278513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75" name="Shape 75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9" name="Shape 79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80" name="Shape 80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 flipH="1">
            <a:off y="4623760" x="8964665"/>
            <a:ext cy="5214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y="4623760" x="3866777"/>
            <a:ext cy="5214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623760" x="3866812"/>
            <a:ext cy="521400" cx="50979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889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70" x="33867"/>
            <a:ext cy="2107677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indent="279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228600" marL="34290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indent="-171450" marL="74295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indent="-114300" marL="1143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3035893" x="5734187"/>
            <a:ext cy="2107677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 of abuse on characters and society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3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whole of America was enraged at the fact that their fellow Americans were killed and/or taken hostage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Everyone was afraid to go Iran to because they know they weren’t welcomed there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media had an effect on this because it showed the Americans back home what the situation in Iran was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six Americans that survived were afraid to leave or show their face because they will be caught and killed</a:t>
            </a:r>
          </a:p>
          <a:p>
            <a:pPr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society in Iran were affected by the killings by having riots and spreading propaganda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894825" x="3792299"/>
            <a:ext cy="1113874" cx="198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13 and 14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six American diplomats that survived were very scared because they were stuck in a country where they could be killed at any given moment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They were also very stressed because they just wanted to leave but were not able to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76925" x="3163850"/>
            <a:ext cy="2174424" cx="356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15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diplomats had to change their whole identity which was not easy and very overwhelming for them (Disguised as Canadians)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 the end, when the Iranians discovered their real identity, they felt fooled and angry. They had to capture them at any cost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39097" x="3094775"/>
            <a:ext cy="1691550" cx="225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